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4"/>
  </p:notesMasterIdLst>
  <p:sldIdLst>
    <p:sldId id="265" r:id="rId5"/>
    <p:sldId id="258" r:id="rId6"/>
    <p:sldId id="266" r:id="rId7"/>
    <p:sldId id="279" r:id="rId8"/>
    <p:sldId id="267" r:id="rId9"/>
    <p:sldId id="268" r:id="rId10"/>
    <p:sldId id="280" r:id="rId11"/>
    <p:sldId id="281" r:id="rId12"/>
    <p:sldId id="282" r:id="rId13"/>
    <p:sldId id="283" r:id="rId14"/>
    <p:sldId id="274" r:id="rId15"/>
    <p:sldId id="275" r:id="rId16"/>
    <p:sldId id="276" r:id="rId17"/>
    <p:sldId id="277" r:id="rId18"/>
    <p:sldId id="278" r:id="rId19"/>
    <p:sldId id="270" r:id="rId20"/>
    <p:sldId id="271" r:id="rId21"/>
    <p:sldId id="272" r:id="rId22"/>
    <p:sldId id="273" r:id="rId23"/>
  </p:sldIdLst>
  <p:sldSz cx="12192000" cy="6858000"/>
  <p:notesSz cx="6858000" cy="9144000"/>
  <p:defaultTextStyle>
    <a:defPPr>
      <a:defRPr lang="x-non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7369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798"/>
    <p:restoredTop sz="94641"/>
  </p:normalViewPr>
  <p:slideViewPr>
    <p:cSldViewPr snapToGrid="0">
      <p:cViewPr varScale="1">
        <p:scale>
          <a:sx n="83" d="100"/>
          <a:sy n="83" d="100"/>
        </p:scale>
        <p:origin x="787"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r. Venkadeshan Ramalingam" userId="eda25942-cc46-4326-a149-3f41acfc6ed3" providerId="ADAL" clId="{A93FBCC0-680F-4E76-BF83-5569F5710032}"/>
    <pc:docChg chg="custSel addSld delSld modSld">
      <pc:chgData name="Dr. Venkadeshan Ramalingam" userId="eda25942-cc46-4326-a149-3f41acfc6ed3" providerId="ADAL" clId="{A93FBCC0-680F-4E76-BF83-5569F5710032}" dt="2024-10-10T05:02:18.872" v="24"/>
      <pc:docMkLst>
        <pc:docMk/>
      </pc:docMkLst>
      <pc:sldChg chg="del">
        <pc:chgData name="Dr. Venkadeshan Ramalingam" userId="eda25942-cc46-4326-a149-3f41acfc6ed3" providerId="ADAL" clId="{A93FBCC0-680F-4E76-BF83-5569F5710032}" dt="2024-10-10T04:59:00.765" v="0" actId="2696"/>
        <pc:sldMkLst>
          <pc:docMk/>
          <pc:sldMk cId="891076693" sldId="256"/>
        </pc:sldMkLst>
      </pc:sldChg>
      <pc:sldChg chg="del">
        <pc:chgData name="Dr. Venkadeshan Ramalingam" userId="eda25942-cc46-4326-a149-3f41acfc6ed3" providerId="ADAL" clId="{A93FBCC0-680F-4E76-BF83-5569F5710032}" dt="2024-10-10T04:59:02.983" v="1" actId="2696"/>
        <pc:sldMkLst>
          <pc:docMk/>
          <pc:sldMk cId="3917056624" sldId="257"/>
        </pc:sldMkLst>
      </pc:sldChg>
      <pc:sldChg chg="modSp">
        <pc:chgData name="Dr. Venkadeshan Ramalingam" userId="eda25942-cc46-4326-a149-3f41acfc6ed3" providerId="ADAL" clId="{A93FBCC0-680F-4E76-BF83-5569F5710032}" dt="2024-10-10T05:02:10.585" v="23" actId="20577"/>
        <pc:sldMkLst>
          <pc:docMk/>
          <pc:sldMk cId="3668411689" sldId="258"/>
        </pc:sldMkLst>
        <pc:spChg chg="mod">
          <ac:chgData name="Dr. Venkadeshan Ramalingam" userId="eda25942-cc46-4326-a149-3f41acfc6ed3" providerId="ADAL" clId="{A93FBCC0-680F-4E76-BF83-5569F5710032}" dt="2024-10-10T05:01:43.522" v="12" actId="27636"/>
          <ac:spMkLst>
            <pc:docMk/>
            <pc:sldMk cId="3668411689" sldId="258"/>
            <ac:spMk id="31" creationId="{2243B4EC-BBE8-7A43-F46E-74FCEB3AB545}"/>
          </ac:spMkLst>
        </pc:spChg>
        <pc:spChg chg="mod">
          <ac:chgData name="Dr. Venkadeshan Ramalingam" userId="eda25942-cc46-4326-a149-3f41acfc6ed3" providerId="ADAL" clId="{A93FBCC0-680F-4E76-BF83-5569F5710032}" dt="2024-10-10T05:02:10.585" v="23" actId="20577"/>
          <ac:spMkLst>
            <pc:docMk/>
            <pc:sldMk cId="3668411689" sldId="258"/>
            <ac:spMk id="32" creationId="{D19BA699-E870-E6D0-AC66-A4C5386D179E}"/>
          </ac:spMkLst>
        </pc:spChg>
      </pc:sldChg>
      <pc:sldChg chg="delSp modSp">
        <pc:chgData name="Dr. Venkadeshan Ramalingam" userId="eda25942-cc46-4326-a149-3f41acfc6ed3" providerId="ADAL" clId="{A93FBCC0-680F-4E76-BF83-5569F5710032}" dt="2024-10-10T05:01:28.900" v="10"/>
        <pc:sldMkLst>
          <pc:docMk/>
          <pc:sldMk cId="2379197988" sldId="265"/>
        </pc:sldMkLst>
        <pc:spChg chg="mod">
          <ac:chgData name="Dr. Venkadeshan Ramalingam" userId="eda25942-cc46-4326-a149-3f41acfc6ed3" providerId="ADAL" clId="{A93FBCC0-680F-4E76-BF83-5569F5710032}" dt="2024-10-10T05:01:22.027" v="9" actId="20577"/>
          <ac:spMkLst>
            <pc:docMk/>
            <pc:sldMk cId="2379197988" sldId="265"/>
            <ac:spMk id="2" creationId="{7D8B055B-BCD5-F9E2-0C4C-E854694A8CA9}"/>
          </ac:spMkLst>
        </pc:spChg>
        <pc:spChg chg="del">
          <ac:chgData name="Dr. Venkadeshan Ramalingam" userId="eda25942-cc46-4326-a149-3f41acfc6ed3" providerId="ADAL" clId="{A93FBCC0-680F-4E76-BF83-5569F5710032}" dt="2024-10-10T05:01:19.400" v="4" actId="478"/>
          <ac:spMkLst>
            <pc:docMk/>
            <pc:sldMk cId="2379197988" sldId="265"/>
            <ac:spMk id="3" creationId="{EB21019C-812D-3107-452B-E787AFA79C60}"/>
          </ac:spMkLst>
        </pc:spChg>
        <pc:spChg chg="mod">
          <ac:chgData name="Dr. Venkadeshan Ramalingam" userId="eda25942-cc46-4326-a149-3f41acfc6ed3" providerId="ADAL" clId="{A93FBCC0-680F-4E76-BF83-5569F5710032}" dt="2024-10-10T05:01:28.900" v="10"/>
          <ac:spMkLst>
            <pc:docMk/>
            <pc:sldMk cId="2379197988" sldId="265"/>
            <ac:spMk id="4" creationId="{9F944335-6494-94AF-B5F5-F22EEDBFF350}"/>
          </ac:spMkLst>
        </pc:spChg>
      </pc:sldChg>
      <pc:sldChg chg="add">
        <pc:chgData name="Dr. Venkadeshan Ramalingam" userId="eda25942-cc46-4326-a149-3f41acfc6ed3" providerId="ADAL" clId="{A93FBCC0-680F-4E76-BF83-5569F5710032}" dt="2024-10-10T05:02:18.872" v="24"/>
        <pc:sldMkLst>
          <pc:docMk/>
          <pc:sldMk cId="1383760728" sldId="266"/>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C2676AE-6C9E-41E6-AC46-EADA9E41BC98}" type="doc">
      <dgm:prSet loTypeId="urn:microsoft.com/office/officeart/2005/8/layout/cycle2" loCatId="cycle" qsTypeId="urn:microsoft.com/office/officeart/2005/8/quickstyle/simple1" qsCatId="simple" csTypeId="urn:microsoft.com/office/officeart/2005/8/colors/accent1_2" csCatId="accent1"/>
      <dgm:spPr/>
      <dgm:t>
        <a:bodyPr/>
        <a:lstStyle/>
        <a:p>
          <a:endParaRPr lang="en-IN"/>
        </a:p>
      </dgm:t>
    </dgm:pt>
    <dgm:pt modelId="{5644CD64-9B03-44ED-9B78-A68FB0B82DBD}">
      <dgm:prSet/>
      <dgm:spPr/>
      <dgm:t>
        <a:bodyPr/>
        <a:lstStyle/>
        <a:p>
          <a:pPr rtl="0"/>
          <a:r>
            <a:rPr lang="en-GB" b="1" dirty="0" smtClean="0"/>
            <a:t>Network Security: Protects computer networks from unauthorized access, misuse, and attacks vital in today’s digital landscape. Uses tools like access control, antivirus software, and network analytics to safeguard data integrity.</a:t>
          </a:r>
          <a:endParaRPr lang="en-IN" dirty="0"/>
        </a:p>
      </dgm:t>
    </dgm:pt>
    <dgm:pt modelId="{A55F6772-0E22-4728-8D77-B8EB36E3F88A}" type="parTrans" cxnId="{B6E0C0A2-650F-40A1-A08A-0C932AF9056F}">
      <dgm:prSet/>
      <dgm:spPr/>
      <dgm:t>
        <a:bodyPr/>
        <a:lstStyle/>
        <a:p>
          <a:endParaRPr lang="en-IN"/>
        </a:p>
      </dgm:t>
    </dgm:pt>
    <dgm:pt modelId="{3B74CCA2-659A-46D1-AC93-F9E070A9DBAC}" type="sibTrans" cxnId="{B6E0C0A2-650F-40A1-A08A-0C932AF9056F}">
      <dgm:prSet/>
      <dgm:spPr/>
      <dgm:t>
        <a:bodyPr/>
        <a:lstStyle/>
        <a:p>
          <a:endParaRPr lang="en-IN"/>
        </a:p>
      </dgm:t>
    </dgm:pt>
    <dgm:pt modelId="{8278506D-0DD4-4E5B-941F-0CB84C7EE557}">
      <dgm:prSet/>
      <dgm:spPr/>
      <dgm:t>
        <a:bodyPr/>
        <a:lstStyle/>
        <a:p>
          <a:pPr rtl="0"/>
          <a:r>
            <a:rPr lang="en-GB" b="1" smtClean="0"/>
            <a:t>Network Traffic: Refers to data moving across a network. Monitoring is essential for maintaining availability and spotting potential threats.</a:t>
          </a:r>
          <a:endParaRPr lang="en-IN"/>
        </a:p>
      </dgm:t>
    </dgm:pt>
    <dgm:pt modelId="{61D4F8D4-114F-4A3A-89F8-F5993A00D171}" type="parTrans" cxnId="{4B690C9D-0BE9-4272-9D14-5E8AD529FF3E}">
      <dgm:prSet/>
      <dgm:spPr/>
      <dgm:t>
        <a:bodyPr/>
        <a:lstStyle/>
        <a:p>
          <a:endParaRPr lang="en-IN"/>
        </a:p>
      </dgm:t>
    </dgm:pt>
    <dgm:pt modelId="{63BD87B3-F086-43E9-B6DD-996CD97916D9}" type="sibTrans" cxnId="{4B690C9D-0BE9-4272-9D14-5E8AD529FF3E}">
      <dgm:prSet/>
      <dgm:spPr/>
      <dgm:t>
        <a:bodyPr/>
        <a:lstStyle/>
        <a:p>
          <a:endParaRPr lang="en-IN"/>
        </a:p>
      </dgm:t>
    </dgm:pt>
    <dgm:pt modelId="{6E2383FE-4BAD-4792-B509-A749FA8F457C}">
      <dgm:prSet/>
      <dgm:spPr/>
      <dgm:t>
        <a:bodyPr/>
        <a:lstStyle/>
        <a:p>
          <a:pPr rtl="0"/>
          <a:r>
            <a:rPr lang="en-GB" b="1" smtClean="0"/>
            <a:t>Network Traffic Analysis (NTA): Critical for Performance Management Troubleshooting Detecting Security Breaches.</a:t>
          </a:r>
          <a:endParaRPr lang="en-IN"/>
        </a:p>
      </dgm:t>
    </dgm:pt>
    <dgm:pt modelId="{5DC69B2B-0731-4B18-A1E2-9F07198FDFEE}" type="parTrans" cxnId="{D71633AD-688C-4881-B346-9EE4089B2802}">
      <dgm:prSet/>
      <dgm:spPr/>
      <dgm:t>
        <a:bodyPr/>
        <a:lstStyle/>
        <a:p>
          <a:endParaRPr lang="en-IN"/>
        </a:p>
      </dgm:t>
    </dgm:pt>
    <dgm:pt modelId="{A7D16327-E800-4A4E-8D14-D401C59B9E03}" type="sibTrans" cxnId="{D71633AD-688C-4881-B346-9EE4089B2802}">
      <dgm:prSet/>
      <dgm:spPr/>
      <dgm:t>
        <a:bodyPr/>
        <a:lstStyle/>
        <a:p>
          <a:endParaRPr lang="en-IN"/>
        </a:p>
      </dgm:t>
    </dgm:pt>
    <dgm:pt modelId="{2A108FD2-71EB-405D-A483-524675D25E49}">
      <dgm:prSet/>
      <dgm:spPr/>
      <dgm:t>
        <a:bodyPr/>
        <a:lstStyle/>
        <a:p>
          <a:pPr rtl="0"/>
          <a:r>
            <a:rPr lang="en-GB" b="1" smtClean="0"/>
            <a:t>Anomaly Detection: Identifies unusual patterns that signal security threats (e.g., malware, intrusions). Essential for mitigating risks.</a:t>
          </a:r>
          <a:endParaRPr lang="en-IN"/>
        </a:p>
      </dgm:t>
    </dgm:pt>
    <dgm:pt modelId="{1FB72573-F5E7-44FD-9398-EDAD0210674B}" type="parTrans" cxnId="{728725B5-62EA-40C4-AB1E-B1A83FDF6E6B}">
      <dgm:prSet/>
      <dgm:spPr/>
      <dgm:t>
        <a:bodyPr/>
        <a:lstStyle/>
        <a:p>
          <a:endParaRPr lang="en-IN"/>
        </a:p>
      </dgm:t>
    </dgm:pt>
    <dgm:pt modelId="{741BEA39-7F48-41A8-8793-03CC0743381A}" type="sibTrans" cxnId="{728725B5-62EA-40C4-AB1E-B1A83FDF6E6B}">
      <dgm:prSet/>
      <dgm:spPr/>
      <dgm:t>
        <a:bodyPr/>
        <a:lstStyle/>
        <a:p>
          <a:endParaRPr lang="en-IN"/>
        </a:p>
      </dgm:t>
    </dgm:pt>
    <dgm:pt modelId="{6B021F09-3F62-42C2-AAD6-2F3F439B874B}">
      <dgm:prSet/>
      <dgm:spPr/>
      <dgm:t>
        <a:bodyPr/>
        <a:lstStyle/>
        <a:p>
          <a:pPr rtl="0"/>
          <a:r>
            <a:rPr lang="en-GB" b="1" smtClean="0"/>
            <a:t>Deep Learning in Anomaly Detection:</a:t>
          </a:r>
          <a:endParaRPr lang="en-IN"/>
        </a:p>
      </dgm:t>
    </dgm:pt>
    <dgm:pt modelId="{35C0B76D-76BB-4FB9-B7DC-2BC66E1DE0F8}" type="parTrans" cxnId="{7883598C-BE67-491F-A438-A7442DAD85F3}">
      <dgm:prSet/>
      <dgm:spPr/>
      <dgm:t>
        <a:bodyPr/>
        <a:lstStyle/>
        <a:p>
          <a:endParaRPr lang="en-IN"/>
        </a:p>
      </dgm:t>
    </dgm:pt>
    <dgm:pt modelId="{6862B95D-CAE4-4935-84A2-6F24244C8F67}" type="sibTrans" cxnId="{7883598C-BE67-491F-A438-A7442DAD85F3}">
      <dgm:prSet/>
      <dgm:spPr/>
      <dgm:t>
        <a:bodyPr/>
        <a:lstStyle/>
        <a:p>
          <a:endParaRPr lang="en-IN"/>
        </a:p>
      </dgm:t>
    </dgm:pt>
    <dgm:pt modelId="{F687AB09-CCAC-4AD3-AAC2-4252297D0854}">
      <dgm:prSet/>
      <dgm:spPr/>
      <dgm:t>
        <a:bodyPr/>
        <a:lstStyle/>
        <a:p>
          <a:pPr rtl="0"/>
          <a:r>
            <a:rPr lang="en-GB" b="1" smtClean="0"/>
            <a:t>Traditional Methods: May miss subtle threats.</a:t>
          </a:r>
          <a:endParaRPr lang="en-IN"/>
        </a:p>
      </dgm:t>
    </dgm:pt>
    <dgm:pt modelId="{F00C5155-C1E3-4688-9546-DA6741076AE8}" type="parTrans" cxnId="{031DAC35-0A61-4AE3-BD61-ECE1E780CD8D}">
      <dgm:prSet/>
      <dgm:spPr/>
      <dgm:t>
        <a:bodyPr/>
        <a:lstStyle/>
        <a:p>
          <a:endParaRPr lang="en-IN"/>
        </a:p>
      </dgm:t>
    </dgm:pt>
    <dgm:pt modelId="{7E0E8C80-FA4F-448C-BBE3-B2F3BEAE675B}" type="sibTrans" cxnId="{031DAC35-0A61-4AE3-BD61-ECE1E780CD8D}">
      <dgm:prSet/>
      <dgm:spPr/>
      <dgm:t>
        <a:bodyPr/>
        <a:lstStyle/>
        <a:p>
          <a:endParaRPr lang="en-IN"/>
        </a:p>
      </dgm:t>
    </dgm:pt>
    <dgm:pt modelId="{23A08479-E949-452B-8329-10A337DBA405}">
      <dgm:prSet/>
      <dgm:spPr/>
      <dgm:t>
        <a:bodyPr/>
        <a:lstStyle/>
        <a:p>
          <a:pPr rtl="0"/>
          <a:r>
            <a:rPr lang="en-GB" b="1" dirty="0" smtClean="0"/>
            <a:t>Deep Learning Models (CNNs, RNNs, </a:t>
          </a:r>
          <a:r>
            <a:rPr lang="en-GB" b="1" dirty="0" err="1" smtClean="0"/>
            <a:t>Autoencoders</a:t>
          </a:r>
          <a:r>
            <a:rPr lang="en-GB" b="1" dirty="0" smtClean="0"/>
            <a:t>): Learn complex patterns, capture temporal dependencies, and adapt to evolving threats.</a:t>
          </a:r>
          <a:endParaRPr lang="en-IN" dirty="0"/>
        </a:p>
      </dgm:t>
    </dgm:pt>
    <dgm:pt modelId="{356B1B8D-8647-49D3-ADD5-131FCB39CDBD}" type="parTrans" cxnId="{40C86B34-0988-46C8-8600-BB5AD349BCAD}">
      <dgm:prSet/>
      <dgm:spPr/>
      <dgm:t>
        <a:bodyPr/>
        <a:lstStyle/>
        <a:p>
          <a:endParaRPr lang="en-IN"/>
        </a:p>
      </dgm:t>
    </dgm:pt>
    <dgm:pt modelId="{8FE9676A-8C35-4F9E-A84B-BAF89EB448A4}" type="sibTrans" cxnId="{40C86B34-0988-46C8-8600-BB5AD349BCAD}">
      <dgm:prSet/>
      <dgm:spPr/>
      <dgm:t>
        <a:bodyPr/>
        <a:lstStyle/>
        <a:p>
          <a:endParaRPr lang="en-IN"/>
        </a:p>
      </dgm:t>
    </dgm:pt>
    <dgm:pt modelId="{3DA6AFDD-4AB7-48BB-BA8A-79ECD4AF987E}">
      <dgm:prSet/>
      <dgm:spPr/>
      <dgm:t>
        <a:bodyPr/>
        <a:lstStyle/>
        <a:p>
          <a:pPr rtl="0"/>
          <a:r>
            <a:rPr lang="en-GB" b="1" smtClean="0"/>
            <a:t>Impact: Enables high-accuracy anomaly detection in large traffic data, allowing proactive threat responses and improved network security.</a:t>
          </a:r>
          <a:endParaRPr lang="en-IN"/>
        </a:p>
      </dgm:t>
    </dgm:pt>
    <dgm:pt modelId="{5404B636-B182-47DC-987C-EE743814637D}" type="parTrans" cxnId="{542A5D75-2A3F-473B-9AAE-5FB7DB08D076}">
      <dgm:prSet/>
      <dgm:spPr/>
      <dgm:t>
        <a:bodyPr/>
        <a:lstStyle/>
        <a:p>
          <a:endParaRPr lang="en-IN"/>
        </a:p>
      </dgm:t>
    </dgm:pt>
    <dgm:pt modelId="{D520BC21-6ADF-43A3-B674-097499CF2C99}" type="sibTrans" cxnId="{542A5D75-2A3F-473B-9AAE-5FB7DB08D076}">
      <dgm:prSet/>
      <dgm:spPr/>
      <dgm:t>
        <a:bodyPr/>
        <a:lstStyle/>
        <a:p>
          <a:endParaRPr lang="en-IN"/>
        </a:p>
      </dgm:t>
    </dgm:pt>
    <dgm:pt modelId="{81EBF30C-FDE2-47DD-AF6B-88B56925C378}" type="pres">
      <dgm:prSet presAssocID="{6C2676AE-6C9E-41E6-AC46-EADA9E41BC98}" presName="cycle" presStyleCnt="0">
        <dgm:presLayoutVars>
          <dgm:dir/>
          <dgm:resizeHandles val="exact"/>
        </dgm:presLayoutVars>
      </dgm:prSet>
      <dgm:spPr/>
      <dgm:t>
        <a:bodyPr/>
        <a:lstStyle/>
        <a:p>
          <a:endParaRPr lang="en-IN"/>
        </a:p>
      </dgm:t>
    </dgm:pt>
    <dgm:pt modelId="{67F5930F-93CF-4FFB-9F8F-4E2C5F55F965}" type="pres">
      <dgm:prSet presAssocID="{5644CD64-9B03-44ED-9B78-A68FB0B82DBD}" presName="node" presStyleLbl="node1" presStyleIdx="0" presStyleCnt="8">
        <dgm:presLayoutVars>
          <dgm:bulletEnabled val="1"/>
        </dgm:presLayoutVars>
      </dgm:prSet>
      <dgm:spPr/>
      <dgm:t>
        <a:bodyPr/>
        <a:lstStyle/>
        <a:p>
          <a:endParaRPr lang="en-IN"/>
        </a:p>
      </dgm:t>
    </dgm:pt>
    <dgm:pt modelId="{9ECEA106-24D9-4EB8-BE04-BD5518065DAA}" type="pres">
      <dgm:prSet presAssocID="{3B74CCA2-659A-46D1-AC93-F9E070A9DBAC}" presName="sibTrans" presStyleLbl="sibTrans2D1" presStyleIdx="0" presStyleCnt="8"/>
      <dgm:spPr/>
      <dgm:t>
        <a:bodyPr/>
        <a:lstStyle/>
        <a:p>
          <a:endParaRPr lang="en-IN"/>
        </a:p>
      </dgm:t>
    </dgm:pt>
    <dgm:pt modelId="{FD92318E-26E8-403B-9B29-7C1FACDEC63A}" type="pres">
      <dgm:prSet presAssocID="{3B74CCA2-659A-46D1-AC93-F9E070A9DBAC}" presName="connectorText" presStyleLbl="sibTrans2D1" presStyleIdx="0" presStyleCnt="8"/>
      <dgm:spPr/>
      <dgm:t>
        <a:bodyPr/>
        <a:lstStyle/>
        <a:p>
          <a:endParaRPr lang="en-IN"/>
        </a:p>
      </dgm:t>
    </dgm:pt>
    <dgm:pt modelId="{2D4101A5-7664-4043-866D-A1BA4CE186EC}" type="pres">
      <dgm:prSet presAssocID="{8278506D-0DD4-4E5B-941F-0CB84C7EE557}" presName="node" presStyleLbl="node1" presStyleIdx="1" presStyleCnt="8">
        <dgm:presLayoutVars>
          <dgm:bulletEnabled val="1"/>
        </dgm:presLayoutVars>
      </dgm:prSet>
      <dgm:spPr/>
      <dgm:t>
        <a:bodyPr/>
        <a:lstStyle/>
        <a:p>
          <a:endParaRPr lang="en-IN"/>
        </a:p>
      </dgm:t>
    </dgm:pt>
    <dgm:pt modelId="{F58D074D-2DBB-4CE8-B47D-8495423F39EF}" type="pres">
      <dgm:prSet presAssocID="{63BD87B3-F086-43E9-B6DD-996CD97916D9}" presName="sibTrans" presStyleLbl="sibTrans2D1" presStyleIdx="1" presStyleCnt="8"/>
      <dgm:spPr/>
      <dgm:t>
        <a:bodyPr/>
        <a:lstStyle/>
        <a:p>
          <a:endParaRPr lang="en-IN"/>
        </a:p>
      </dgm:t>
    </dgm:pt>
    <dgm:pt modelId="{A736CE5A-74EC-4D5D-8107-9F9D79B6B8BF}" type="pres">
      <dgm:prSet presAssocID="{63BD87B3-F086-43E9-B6DD-996CD97916D9}" presName="connectorText" presStyleLbl="sibTrans2D1" presStyleIdx="1" presStyleCnt="8"/>
      <dgm:spPr/>
      <dgm:t>
        <a:bodyPr/>
        <a:lstStyle/>
        <a:p>
          <a:endParaRPr lang="en-IN"/>
        </a:p>
      </dgm:t>
    </dgm:pt>
    <dgm:pt modelId="{50A983D5-348B-47AE-BAF1-C5C1AFD942C9}" type="pres">
      <dgm:prSet presAssocID="{6E2383FE-4BAD-4792-B509-A749FA8F457C}" presName="node" presStyleLbl="node1" presStyleIdx="2" presStyleCnt="8">
        <dgm:presLayoutVars>
          <dgm:bulletEnabled val="1"/>
        </dgm:presLayoutVars>
      </dgm:prSet>
      <dgm:spPr/>
      <dgm:t>
        <a:bodyPr/>
        <a:lstStyle/>
        <a:p>
          <a:endParaRPr lang="en-IN"/>
        </a:p>
      </dgm:t>
    </dgm:pt>
    <dgm:pt modelId="{90CE8026-DBD3-4EDE-82CF-FDA6A9249C89}" type="pres">
      <dgm:prSet presAssocID="{A7D16327-E800-4A4E-8D14-D401C59B9E03}" presName="sibTrans" presStyleLbl="sibTrans2D1" presStyleIdx="2" presStyleCnt="8"/>
      <dgm:spPr/>
      <dgm:t>
        <a:bodyPr/>
        <a:lstStyle/>
        <a:p>
          <a:endParaRPr lang="en-IN"/>
        </a:p>
      </dgm:t>
    </dgm:pt>
    <dgm:pt modelId="{1BD53205-4A75-43A1-B528-77DC8AAA1F43}" type="pres">
      <dgm:prSet presAssocID="{A7D16327-E800-4A4E-8D14-D401C59B9E03}" presName="connectorText" presStyleLbl="sibTrans2D1" presStyleIdx="2" presStyleCnt="8"/>
      <dgm:spPr/>
      <dgm:t>
        <a:bodyPr/>
        <a:lstStyle/>
        <a:p>
          <a:endParaRPr lang="en-IN"/>
        </a:p>
      </dgm:t>
    </dgm:pt>
    <dgm:pt modelId="{945F4EF4-0AF1-40EA-A6E6-E442474DDDFD}" type="pres">
      <dgm:prSet presAssocID="{2A108FD2-71EB-405D-A483-524675D25E49}" presName="node" presStyleLbl="node1" presStyleIdx="3" presStyleCnt="8">
        <dgm:presLayoutVars>
          <dgm:bulletEnabled val="1"/>
        </dgm:presLayoutVars>
      </dgm:prSet>
      <dgm:spPr/>
      <dgm:t>
        <a:bodyPr/>
        <a:lstStyle/>
        <a:p>
          <a:endParaRPr lang="en-IN"/>
        </a:p>
      </dgm:t>
    </dgm:pt>
    <dgm:pt modelId="{B058796F-D52E-49EF-B735-21A4C150A940}" type="pres">
      <dgm:prSet presAssocID="{741BEA39-7F48-41A8-8793-03CC0743381A}" presName="sibTrans" presStyleLbl="sibTrans2D1" presStyleIdx="3" presStyleCnt="8"/>
      <dgm:spPr/>
      <dgm:t>
        <a:bodyPr/>
        <a:lstStyle/>
        <a:p>
          <a:endParaRPr lang="en-IN"/>
        </a:p>
      </dgm:t>
    </dgm:pt>
    <dgm:pt modelId="{65CEE677-AB49-4D98-BD90-B2E052BF916E}" type="pres">
      <dgm:prSet presAssocID="{741BEA39-7F48-41A8-8793-03CC0743381A}" presName="connectorText" presStyleLbl="sibTrans2D1" presStyleIdx="3" presStyleCnt="8"/>
      <dgm:spPr/>
      <dgm:t>
        <a:bodyPr/>
        <a:lstStyle/>
        <a:p>
          <a:endParaRPr lang="en-IN"/>
        </a:p>
      </dgm:t>
    </dgm:pt>
    <dgm:pt modelId="{D6559AAE-345B-4C69-BF20-5726A5A5600E}" type="pres">
      <dgm:prSet presAssocID="{6B021F09-3F62-42C2-AAD6-2F3F439B874B}" presName="node" presStyleLbl="node1" presStyleIdx="4" presStyleCnt="8">
        <dgm:presLayoutVars>
          <dgm:bulletEnabled val="1"/>
        </dgm:presLayoutVars>
      </dgm:prSet>
      <dgm:spPr/>
      <dgm:t>
        <a:bodyPr/>
        <a:lstStyle/>
        <a:p>
          <a:endParaRPr lang="en-IN"/>
        </a:p>
      </dgm:t>
    </dgm:pt>
    <dgm:pt modelId="{285FBAFD-CE75-4875-942F-4FD82A28EAC0}" type="pres">
      <dgm:prSet presAssocID="{6862B95D-CAE4-4935-84A2-6F24244C8F67}" presName="sibTrans" presStyleLbl="sibTrans2D1" presStyleIdx="4" presStyleCnt="8"/>
      <dgm:spPr/>
      <dgm:t>
        <a:bodyPr/>
        <a:lstStyle/>
        <a:p>
          <a:endParaRPr lang="en-IN"/>
        </a:p>
      </dgm:t>
    </dgm:pt>
    <dgm:pt modelId="{A68843C5-72DD-433F-A369-64AC22E53F8E}" type="pres">
      <dgm:prSet presAssocID="{6862B95D-CAE4-4935-84A2-6F24244C8F67}" presName="connectorText" presStyleLbl="sibTrans2D1" presStyleIdx="4" presStyleCnt="8"/>
      <dgm:spPr/>
      <dgm:t>
        <a:bodyPr/>
        <a:lstStyle/>
        <a:p>
          <a:endParaRPr lang="en-IN"/>
        </a:p>
      </dgm:t>
    </dgm:pt>
    <dgm:pt modelId="{BF7DE95C-FC26-4C53-B1F8-9CCBEF80020C}" type="pres">
      <dgm:prSet presAssocID="{F687AB09-CCAC-4AD3-AAC2-4252297D0854}" presName="node" presStyleLbl="node1" presStyleIdx="5" presStyleCnt="8">
        <dgm:presLayoutVars>
          <dgm:bulletEnabled val="1"/>
        </dgm:presLayoutVars>
      </dgm:prSet>
      <dgm:spPr/>
      <dgm:t>
        <a:bodyPr/>
        <a:lstStyle/>
        <a:p>
          <a:endParaRPr lang="en-IN"/>
        </a:p>
      </dgm:t>
    </dgm:pt>
    <dgm:pt modelId="{7638865C-126E-47F5-AF13-ECCB8531D122}" type="pres">
      <dgm:prSet presAssocID="{7E0E8C80-FA4F-448C-BBE3-B2F3BEAE675B}" presName="sibTrans" presStyleLbl="sibTrans2D1" presStyleIdx="5" presStyleCnt="8"/>
      <dgm:spPr/>
      <dgm:t>
        <a:bodyPr/>
        <a:lstStyle/>
        <a:p>
          <a:endParaRPr lang="en-IN"/>
        </a:p>
      </dgm:t>
    </dgm:pt>
    <dgm:pt modelId="{001986CB-FD24-4DDA-9533-B46E8E5EF3BE}" type="pres">
      <dgm:prSet presAssocID="{7E0E8C80-FA4F-448C-BBE3-B2F3BEAE675B}" presName="connectorText" presStyleLbl="sibTrans2D1" presStyleIdx="5" presStyleCnt="8"/>
      <dgm:spPr/>
      <dgm:t>
        <a:bodyPr/>
        <a:lstStyle/>
        <a:p>
          <a:endParaRPr lang="en-IN"/>
        </a:p>
      </dgm:t>
    </dgm:pt>
    <dgm:pt modelId="{EF611859-081F-4118-AF82-9A45B83007B5}" type="pres">
      <dgm:prSet presAssocID="{23A08479-E949-452B-8329-10A337DBA405}" presName="node" presStyleLbl="node1" presStyleIdx="6" presStyleCnt="8">
        <dgm:presLayoutVars>
          <dgm:bulletEnabled val="1"/>
        </dgm:presLayoutVars>
      </dgm:prSet>
      <dgm:spPr/>
      <dgm:t>
        <a:bodyPr/>
        <a:lstStyle/>
        <a:p>
          <a:endParaRPr lang="en-IN"/>
        </a:p>
      </dgm:t>
    </dgm:pt>
    <dgm:pt modelId="{C433D5FB-D945-4B4D-ABC6-B0FF22D85933}" type="pres">
      <dgm:prSet presAssocID="{8FE9676A-8C35-4F9E-A84B-BAF89EB448A4}" presName="sibTrans" presStyleLbl="sibTrans2D1" presStyleIdx="6" presStyleCnt="8"/>
      <dgm:spPr/>
      <dgm:t>
        <a:bodyPr/>
        <a:lstStyle/>
        <a:p>
          <a:endParaRPr lang="en-IN"/>
        </a:p>
      </dgm:t>
    </dgm:pt>
    <dgm:pt modelId="{2AB55C8C-4FF5-4BCA-A2FB-594AFAC4F560}" type="pres">
      <dgm:prSet presAssocID="{8FE9676A-8C35-4F9E-A84B-BAF89EB448A4}" presName="connectorText" presStyleLbl="sibTrans2D1" presStyleIdx="6" presStyleCnt="8"/>
      <dgm:spPr/>
      <dgm:t>
        <a:bodyPr/>
        <a:lstStyle/>
        <a:p>
          <a:endParaRPr lang="en-IN"/>
        </a:p>
      </dgm:t>
    </dgm:pt>
    <dgm:pt modelId="{2B433D8C-6148-4912-8C45-6FB45DC561DE}" type="pres">
      <dgm:prSet presAssocID="{3DA6AFDD-4AB7-48BB-BA8A-79ECD4AF987E}" presName="node" presStyleLbl="node1" presStyleIdx="7" presStyleCnt="8">
        <dgm:presLayoutVars>
          <dgm:bulletEnabled val="1"/>
        </dgm:presLayoutVars>
      </dgm:prSet>
      <dgm:spPr/>
      <dgm:t>
        <a:bodyPr/>
        <a:lstStyle/>
        <a:p>
          <a:endParaRPr lang="en-IN"/>
        </a:p>
      </dgm:t>
    </dgm:pt>
    <dgm:pt modelId="{C95CB86D-1C30-4682-981F-1253EB12F084}" type="pres">
      <dgm:prSet presAssocID="{D520BC21-6ADF-43A3-B674-097499CF2C99}" presName="sibTrans" presStyleLbl="sibTrans2D1" presStyleIdx="7" presStyleCnt="8"/>
      <dgm:spPr/>
      <dgm:t>
        <a:bodyPr/>
        <a:lstStyle/>
        <a:p>
          <a:endParaRPr lang="en-IN"/>
        </a:p>
      </dgm:t>
    </dgm:pt>
    <dgm:pt modelId="{4B49140E-4E9B-4C8E-898E-6FA2DC3E8657}" type="pres">
      <dgm:prSet presAssocID="{D520BC21-6ADF-43A3-B674-097499CF2C99}" presName="connectorText" presStyleLbl="sibTrans2D1" presStyleIdx="7" presStyleCnt="8"/>
      <dgm:spPr/>
      <dgm:t>
        <a:bodyPr/>
        <a:lstStyle/>
        <a:p>
          <a:endParaRPr lang="en-IN"/>
        </a:p>
      </dgm:t>
    </dgm:pt>
  </dgm:ptLst>
  <dgm:cxnLst>
    <dgm:cxn modelId="{F9FB5C14-8AA5-4FB5-A0B4-56550DA4BE7D}" type="presOf" srcId="{3DA6AFDD-4AB7-48BB-BA8A-79ECD4AF987E}" destId="{2B433D8C-6148-4912-8C45-6FB45DC561DE}" srcOrd="0" destOrd="0" presId="urn:microsoft.com/office/officeart/2005/8/layout/cycle2"/>
    <dgm:cxn modelId="{9C2B3FBB-4390-43AF-BF40-5E5640B262F5}" type="presOf" srcId="{6B021F09-3F62-42C2-AAD6-2F3F439B874B}" destId="{D6559AAE-345B-4C69-BF20-5726A5A5600E}" srcOrd="0" destOrd="0" presId="urn:microsoft.com/office/officeart/2005/8/layout/cycle2"/>
    <dgm:cxn modelId="{C90F9475-2F3F-45D0-BF35-E0821F81FCC1}" type="presOf" srcId="{741BEA39-7F48-41A8-8793-03CC0743381A}" destId="{65CEE677-AB49-4D98-BD90-B2E052BF916E}" srcOrd="1" destOrd="0" presId="urn:microsoft.com/office/officeart/2005/8/layout/cycle2"/>
    <dgm:cxn modelId="{54E7B3EE-800B-4D38-AFCF-43608CCF4B70}" type="presOf" srcId="{63BD87B3-F086-43E9-B6DD-996CD97916D9}" destId="{A736CE5A-74EC-4D5D-8107-9F9D79B6B8BF}" srcOrd="1" destOrd="0" presId="urn:microsoft.com/office/officeart/2005/8/layout/cycle2"/>
    <dgm:cxn modelId="{18ED1464-144A-46F8-92DB-0D74D001677C}" type="presOf" srcId="{5644CD64-9B03-44ED-9B78-A68FB0B82DBD}" destId="{67F5930F-93CF-4FFB-9F8F-4E2C5F55F965}" srcOrd="0" destOrd="0" presId="urn:microsoft.com/office/officeart/2005/8/layout/cycle2"/>
    <dgm:cxn modelId="{3FC20713-CBAD-472B-9B18-B1E856939BC9}" type="presOf" srcId="{6E2383FE-4BAD-4792-B509-A749FA8F457C}" destId="{50A983D5-348B-47AE-BAF1-C5C1AFD942C9}" srcOrd="0" destOrd="0" presId="urn:microsoft.com/office/officeart/2005/8/layout/cycle2"/>
    <dgm:cxn modelId="{F7A57338-521A-45BD-9B77-E233C834C040}" type="presOf" srcId="{23A08479-E949-452B-8329-10A337DBA405}" destId="{EF611859-081F-4118-AF82-9A45B83007B5}" srcOrd="0" destOrd="0" presId="urn:microsoft.com/office/officeart/2005/8/layout/cycle2"/>
    <dgm:cxn modelId="{4B690C9D-0BE9-4272-9D14-5E8AD529FF3E}" srcId="{6C2676AE-6C9E-41E6-AC46-EADA9E41BC98}" destId="{8278506D-0DD4-4E5B-941F-0CB84C7EE557}" srcOrd="1" destOrd="0" parTransId="{61D4F8D4-114F-4A3A-89F8-F5993A00D171}" sibTransId="{63BD87B3-F086-43E9-B6DD-996CD97916D9}"/>
    <dgm:cxn modelId="{54E1D813-914E-4C90-A37D-E133F76F08FD}" type="presOf" srcId="{A7D16327-E800-4A4E-8D14-D401C59B9E03}" destId="{1BD53205-4A75-43A1-B528-77DC8AAA1F43}" srcOrd="1" destOrd="0" presId="urn:microsoft.com/office/officeart/2005/8/layout/cycle2"/>
    <dgm:cxn modelId="{611599F7-1CC4-4A83-8F36-26A1BB384C5D}" type="presOf" srcId="{2A108FD2-71EB-405D-A483-524675D25E49}" destId="{945F4EF4-0AF1-40EA-A6E6-E442474DDDFD}" srcOrd="0" destOrd="0" presId="urn:microsoft.com/office/officeart/2005/8/layout/cycle2"/>
    <dgm:cxn modelId="{40C86B34-0988-46C8-8600-BB5AD349BCAD}" srcId="{6C2676AE-6C9E-41E6-AC46-EADA9E41BC98}" destId="{23A08479-E949-452B-8329-10A337DBA405}" srcOrd="6" destOrd="0" parTransId="{356B1B8D-8647-49D3-ADD5-131FCB39CDBD}" sibTransId="{8FE9676A-8C35-4F9E-A84B-BAF89EB448A4}"/>
    <dgm:cxn modelId="{BEB0BF45-6817-4C17-9A23-301DA17DC315}" type="presOf" srcId="{3B74CCA2-659A-46D1-AC93-F9E070A9DBAC}" destId="{9ECEA106-24D9-4EB8-BE04-BD5518065DAA}" srcOrd="0" destOrd="0" presId="urn:microsoft.com/office/officeart/2005/8/layout/cycle2"/>
    <dgm:cxn modelId="{65DD4385-9865-41E1-A89B-8D13ECFEF3F0}" type="presOf" srcId="{F687AB09-CCAC-4AD3-AAC2-4252297D0854}" destId="{BF7DE95C-FC26-4C53-B1F8-9CCBEF80020C}" srcOrd="0" destOrd="0" presId="urn:microsoft.com/office/officeart/2005/8/layout/cycle2"/>
    <dgm:cxn modelId="{8012124D-2422-4E52-90D0-A031500A8CB2}" type="presOf" srcId="{8278506D-0DD4-4E5B-941F-0CB84C7EE557}" destId="{2D4101A5-7664-4043-866D-A1BA4CE186EC}" srcOrd="0" destOrd="0" presId="urn:microsoft.com/office/officeart/2005/8/layout/cycle2"/>
    <dgm:cxn modelId="{54F5036D-824F-4E8F-BE9C-7DA21578B283}" type="presOf" srcId="{6862B95D-CAE4-4935-84A2-6F24244C8F67}" destId="{A68843C5-72DD-433F-A369-64AC22E53F8E}" srcOrd="1" destOrd="0" presId="urn:microsoft.com/office/officeart/2005/8/layout/cycle2"/>
    <dgm:cxn modelId="{25404E0D-2D67-4C30-90C8-B1BF6E8E428F}" type="presOf" srcId="{6C2676AE-6C9E-41E6-AC46-EADA9E41BC98}" destId="{81EBF30C-FDE2-47DD-AF6B-88B56925C378}" srcOrd="0" destOrd="0" presId="urn:microsoft.com/office/officeart/2005/8/layout/cycle2"/>
    <dgm:cxn modelId="{542A5D75-2A3F-473B-9AAE-5FB7DB08D076}" srcId="{6C2676AE-6C9E-41E6-AC46-EADA9E41BC98}" destId="{3DA6AFDD-4AB7-48BB-BA8A-79ECD4AF987E}" srcOrd="7" destOrd="0" parTransId="{5404B636-B182-47DC-987C-EE743814637D}" sibTransId="{D520BC21-6ADF-43A3-B674-097499CF2C99}"/>
    <dgm:cxn modelId="{5C10E0CE-65FD-4BE3-82C6-B7589E6C09A7}" type="presOf" srcId="{741BEA39-7F48-41A8-8793-03CC0743381A}" destId="{B058796F-D52E-49EF-B735-21A4C150A940}" srcOrd="0" destOrd="0" presId="urn:microsoft.com/office/officeart/2005/8/layout/cycle2"/>
    <dgm:cxn modelId="{E7425991-74B6-4876-A891-DD3051782434}" type="presOf" srcId="{D520BC21-6ADF-43A3-B674-097499CF2C99}" destId="{C95CB86D-1C30-4682-981F-1253EB12F084}" srcOrd="0" destOrd="0" presId="urn:microsoft.com/office/officeart/2005/8/layout/cycle2"/>
    <dgm:cxn modelId="{7883598C-BE67-491F-A438-A7442DAD85F3}" srcId="{6C2676AE-6C9E-41E6-AC46-EADA9E41BC98}" destId="{6B021F09-3F62-42C2-AAD6-2F3F439B874B}" srcOrd="4" destOrd="0" parTransId="{35C0B76D-76BB-4FB9-B7DC-2BC66E1DE0F8}" sibTransId="{6862B95D-CAE4-4935-84A2-6F24244C8F67}"/>
    <dgm:cxn modelId="{FAAD4CCF-0289-4AE4-A8F7-8254D0A4A804}" type="presOf" srcId="{63BD87B3-F086-43E9-B6DD-996CD97916D9}" destId="{F58D074D-2DBB-4CE8-B47D-8495423F39EF}" srcOrd="0" destOrd="0" presId="urn:microsoft.com/office/officeart/2005/8/layout/cycle2"/>
    <dgm:cxn modelId="{031DAC35-0A61-4AE3-BD61-ECE1E780CD8D}" srcId="{6C2676AE-6C9E-41E6-AC46-EADA9E41BC98}" destId="{F687AB09-CCAC-4AD3-AAC2-4252297D0854}" srcOrd="5" destOrd="0" parTransId="{F00C5155-C1E3-4688-9546-DA6741076AE8}" sibTransId="{7E0E8C80-FA4F-448C-BBE3-B2F3BEAE675B}"/>
    <dgm:cxn modelId="{9C8B3D63-FB9A-4085-A29D-0BD4348BC85D}" type="presOf" srcId="{7E0E8C80-FA4F-448C-BBE3-B2F3BEAE675B}" destId="{001986CB-FD24-4DDA-9533-B46E8E5EF3BE}" srcOrd="1" destOrd="0" presId="urn:microsoft.com/office/officeart/2005/8/layout/cycle2"/>
    <dgm:cxn modelId="{F7DC57CE-7D66-4FB9-BD93-25D9E746903D}" type="presOf" srcId="{3B74CCA2-659A-46D1-AC93-F9E070A9DBAC}" destId="{FD92318E-26E8-403B-9B29-7C1FACDEC63A}" srcOrd="1" destOrd="0" presId="urn:microsoft.com/office/officeart/2005/8/layout/cycle2"/>
    <dgm:cxn modelId="{12317812-C618-4CAB-9AFB-3B56AB93BDDD}" type="presOf" srcId="{7E0E8C80-FA4F-448C-BBE3-B2F3BEAE675B}" destId="{7638865C-126E-47F5-AF13-ECCB8531D122}" srcOrd="0" destOrd="0" presId="urn:microsoft.com/office/officeart/2005/8/layout/cycle2"/>
    <dgm:cxn modelId="{B6E0C0A2-650F-40A1-A08A-0C932AF9056F}" srcId="{6C2676AE-6C9E-41E6-AC46-EADA9E41BC98}" destId="{5644CD64-9B03-44ED-9B78-A68FB0B82DBD}" srcOrd="0" destOrd="0" parTransId="{A55F6772-0E22-4728-8D77-B8EB36E3F88A}" sibTransId="{3B74CCA2-659A-46D1-AC93-F9E070A9DBAC}"/>
    <dgm:cxn modelId="{212870E6-C845-4234-9242-688C7A8BE4B7}" type="presOf" srcId="{8FE9676A-8C35-4F9E-A84B-BAF89EB448A4}" destId="{C433D5FB-D945-4B4D-ABC6-B0FF22D85933}" srcOrd="0" destOrd="0" presId="urn:microsoft.com/office/officeart/2005/8/layout/cycle2"/>
    <dgm:cxn modelId="{32F872A8-C241-4DB1-A3AB-08316F9EEBB6}" type="presOf" srcId="{8FE9676A-8C35-4F9E-A84B-BAF89EB448A4}" destId="{2AB55C8C-4FF5-4BCA-A2FB-594AFAC4F560}" srcOrd="1" destOrd="0" presId="urn:microsoft.com/office/officeart/2005/8/layout/cycle2"/>
    <dgm:cxn modelId="{728725B5-62EA-40C4-AB1E-B1A83FDF6E6B}" srcId="{6C2676AE-6C9E-41E6-AC46-EADA9E41BC98}" destId="{2A108FD2-71EB-405D-A483-524675D25E49}" srcOrd="3" destOrd="0" parTransId="{1FB72573-F5E7-44FD-9398-EDAD0210674B}" sibTransId="{741BEA39-7F48-41A8-8793-03CC0743381A}"/>
    <dgm:cxn modelId="{A008C216-71A0-4D03-A5A0-8371C6CBBD97}" type="presOf" srcId="{D520BC21-6ADF-43A3-B674-097499CF2C99}" destId="{4B49140E-4E9B-4C8E-898E-6FA2DC3E8657}" srcOrd="1" destOrd="0" presId="urn:microsoft.com/office/officeart/2005/8/layout/cycle2"/>
    <dgm:cxn modelId="{F2435F80-C9F2-455F-97F9-6115AFC70C9A}" type="presOf" srcId="{A7D16327-E800-4A4E-8D14-D401C59B9E03}" destId="{90CE8026-DBD3-4EDE-82CF-FDA6A9249C89}" srcOrd="0" destOrd="0" presId="urn:microsoft.com/office/officeart/2005/8/layout/cycle2"/>
    <dgm:cxn modelId="{D71633AD-688C-4881-B346-9EE4089B2802}" srcId="{6C2676AE-6C9E-41E6-AC46-EADA9E41BC98}" destId="{6E2383FE-4BAD-4792-B509-A749FA8F457C}" srcOrd="2" destOrd="0" parTransId="{5DC69B2B-0731-4B18-A1E2-9F07198FDFEE}" sibTransId="{A7D16327-E800-4A4E-8D14-D401C59B9E03}"/>
    <dgm:cxn modelId="{43126986-55C1-41B2-A1BE-386C78404E59}" type="presOf" srcId="{6862B95D-CAE4-4935-84A2-6F24244C8F67}" destId="{285FBAFD-CE75-4875-942F-4FD82A28EAC0}" srcOrd="0" destOrd="0" presId="urn:microsoft.com/office/officeart/2005/8/layout/cycle2"/>
    <dgm:cxn modelId="{667A4839-1915-4DFE-AF21-A32D7D3D0223}" type="presParOf" srcId="{81EBF30C-FDE2-47DD-AF6B-88B56925C378}" destId="{67F5930F-93CF-4FFB-9F8F-4E2C5F55F965}" srcOrd="0" destOrd="0" presId="urn:microsoft.com/office/officeart/2005/8/layout/cycle2"/>
    <dgm:cxn modelId="{BB01D782-9D76-4FE6-BDB2-0C8F64A3336A}" type="presParOf" srcId="{81EBF30C-FDE2-47DD-AF6B-88B56925C378}" destId="{9ECEA106-24D9-4EB8-BE04-BD5518065DAA}" srcOrd="1" destOrd="0" presId="urn:microsoft.com/office/officeart/2005/8/layout/cycle2"/>
    <dgm:cxn modelId="{34D30229-145A-47C8-B2F3-0FB37229E097}" type="presParOf" srcId="{9ECEA106-24D9-4EB8-BE04-BD5518065DAA}" destId="{FD92318E-26E8-403B-9B29-7C1FACDEC63A}" srcOrd="0" destOrd="0" presId="urn:microsoft.com/office/officeart/2005/8/layout/cycle2"/>
    <dgm:cxn modelId="{32DF3E7F-D08F-4A28-8210-D9330EDF0C3A}" type="presParOf" srcId="{81EBF30C-FDE2-47DD-AF6B-88B56925C378}" destId="{2D4101A5-7664-4043-866D-A1BA4CE186EC}" srcOrd="2" destOrd="0" presId="urn:microsoft.com/office/officeart/2005/8/layout/cycle2"/>
    <dgm:cxn modelId="{69974DEF-B5E8-40BF-9EE9-FBABAEF64866}" type="presParOf" srcId="{81EBF30C-FDE2-47DD-AF6B-88B56925C378}" destId="{F58D074D-2DBB-4CE8-B47D-8495423F39EF}" srcOrd="3" destOrd="0" presId="urn:microsoft.com/office/officeart/2005/8/layout/cycle2"/>
    <dgm:cxn modelId="{40E7C6BD-662E-46DC-9CDC-D082F3C798D5}" type="presParOf" srcId="{F58D074D-2DBB-4CE8-B47D-8495423F39EF}" destId="{A736CE5A-74EC-4D5D-8107-9F9D79B6B8BF}" srcOrd="0" destOrd="0" presId="urn:microsoft.com/office/officeart/2005/8/layout/cycle2"/>
    <dgm:cxn modelId="{B40CD837-28E5-4C46-BE25-0B03CAE4D0B5}" type="presParOf" srcId="{81EBF30C-FDE2-47DD-AF6B-88B56925C378}" destId="{50A983D5-348B-47AE-BAF1-C5C1AFD942C9}" srcOrd="4" destOrd="0" presId="urn:microsoft.com/office/officeart/2005/8/layout/cycle2"/>
    <dgm:cxn modelId="{096D654F-5C3D-4D27-B71C-C2CF16BFE4F9}" type="presParOf" srcId="{81EBF30C-FDE2-47DD-AF6B-88B56925C378}" destId="{90CE8026-DBD3-4EDE-82CF-FDA6A9249C89}" srcOrd="5" destOrd="0" presId="urn:microsoft.com/office/officeart/2005/8/layout/cycle2"/>
    <dgm:cxn modelId="{58636215-3C9E-4AAD-82AF-3B7E2D97CF37}" type="presParOf" srcId="{90CE8026-DBD3-4EDE-82CF-FDA6A9249C89}" destId="{1BD53205-4A75-43A1-B528-77DC8AAA1F43}" srcOrd="0" destOrd="0" presId="urn:microsoft.com/office/officeart/2005/8/layout/cycle2"/>
    <dgm:cxn modelId="{70328D67-CB47-46FE-9C78-424225219B5C}" type="presParOf" srcId="{81EBF30C-FDE2-47DD-AF6B-88B56925C378}" destId="{945F4EF4-0AF1-40EA-A6E6-E442474DDDFD}" srcOrd="6" destOrd="0" presId="urn:microsoft.com/office/officeart/2005/8/layout/cycle2"/>
    <dgm:cxn modelId="{D2C35C57-DE7E-42BB-8A8D-5874D1CF839B}" type="presParOf" srcId="{81EBF30C-FDE2-47DD-AF6B-88B56925C378}" destId="{B058796F-D52E-49EF-B735-21A4C150A940}" srcOrd="7" destOrd="0" presId="urn:microsoft.com/office/officeart/2005/8/layout/cycle2"/>
    <dgm:cxn modelId="{6C112C73-BE07-4349-B2A2-E60EE1BC986F}" type="presParOf" srcId="{B058796F-D52E-49EF-B735-21A4C150A940}" destId="{65CEE677-AB49-4D98-BD90-B2E052BF916E}" srcOrd="0" destOrd="0" presId="urn:microsoft.com/office/officeart/2005/8/layout/cycle2"/>
    <dgm:cxn modelId="{045AA6A5-DF15-42E8-AB17-E3B36DC4F2AE}" type="presParOf" srcId="{81EBF30C-FDE2-47DD-AF6B-88B56925C378}" destId="{D6559AAE-345B-4C69-BF20-5726A5A5600E}" srcOrd="8" destOrd="0" presId="urn:microsoft.com/office/officeart/2005/8/layout/cycle2"/>
    <dgm:cxn modelId="{5EDA6A7B-4F34-4184-B075-EE919074FF9D}" type="presParOf" srcId="{81EBF30C-FDE2-47DD-AF6B-88B56925C378}" destId="{285FBAFD-CE75-4875-942F-4FD82A28EAC0}" srcOrd="9" destOrd="0" presId="urn:microsoft.com/office/officeart/2005/8/layout/cycle2"/>
    <dgm:cxn modelId="{8BFF4914-3515-4335-89BD-1A3DA33D2026}" type="presParOf" srcId="{285FBAFD-CE75-4875-942F-4FD82A28EAC0}" destId="{A68843C5-72DD-433F-A369-64AC22E53F8E}" srcOrd="0" destOrd="0" presId="urn:microsoft.com/office/officeart/2005/8/layout/cycle2"/>
    <dgm:cxn modelId="{E7AD7366-8BDF-4DE9-8E08-87E20E61866D}" type="presParOf" srcId="{81EBF30C-FDE2-47DD-AF6B-88B56925C378}" destId="{BF7DE95C-FC26-4C53-B1F8-9CCBEF80020C}" srcOrd="10" destOrd="0" presId="urn:microsoft.com/office/officeart/2005/8/layout/cycle2"/>
    <dgm:cxn modelId="{24E5BD38-AA53-4ABA-8CA9-ADAC1EFC8B5C}" type="presParOf" srcId="{81EBF30C-FDE2-47DD-AF6B-88B56925C378}" destId="{7638865C-126E-47F5-AF13-ECCB8531D122}" srcOrd="11" destOrd="0" presId="urn:microsoft.com/office/officeart/2005/8/layout/cycle2"/>
    <dgm:cxn modelId="{C0ED189B-EF07-4499-BC48-8AE8FA5361AF}" type="presParOf" srcId="{7638865C-126E-47F5-AF13-ECCB8531D122}" destId="{001986CB-FD24-4DDA-9533-B46E8E5EF3BE}" srcOrd="0" destOrd="0" presId="urn:microsoft.com/office/officeart/2005/8/layout/cycle2"/>
    <dgm:cxn modelId="{17954121-DE24-4826-AC4B-A012D0CE8233}" type="presParOf" srcId="{81EBF30C-FDE2-47DD-AF6B-88B56925C378}" destId="{EF611859-081F-4118-AF82-9A45B83007B5}" srcOrd="12" destOrd="0" presId="urn:microsoft.com/office/officeart/2005/8/layout/cycle2"/>
    <dgm:cxn modelId="{85CE983F-A5E6-48C9-85DC-5FEBE0985857}" type="presParOf" srcId="{81EBF30C-FDE2-47DD-AF6B-88B56925C378}" destId="{C433D5FB-D945-4B4D-ABC6-B0FF22D85933}" srcOrd="13" destOrd="0" presId="urn:microsoft.com/office/officeart/2005/8/layout/cycle2"/>
    <dgm:cxn modelId="{33CB0105-8FF7-41F6-9CD3-F51E95F31BED}" type="presParOf" srcId="{C433D5FB-D945-4B4D-ABC6-B0FF22D85933}" destId="{2AB55C8C-4FF5-4BCA-A2FB-594AFAC4F560}" srcOrd="0" destOrd="0" presId="urn:microsoft.com/office/officeart/2005/8/layout/cycle2"/>
    <dgm:cxn modelId="{1FBFAC86-5491-4FB8-9FD3-1B6E9625E336}" type="presParOf" srcId="{81EBF30C-FDE2-47DD-AF6B-88B56925C378}" destId="{2B433D8C-6148-4912-8C45-6FB45DC561DE}" srcOrd="14" destOrd="0" presId="urn:microsoft.com/office/officeart/2005/8/layout/cycle2"/>
    <dgm:cxn modelId="{4252E543-B726-4CF6-8A69-96705D3CB990}" type="presParOf" srcId="{81EBF30C-FDE2-47DD-AF6B-88B56925C378}" destId="{C95CB86D-1C30-4682-981F-1253EB12F084}" srcOrd="15" destOrd="0" presId="urn:microsoft.com/office/officeart/2005/8/layout/cycle2"/>
    <dgm:cxn modelId="{BFBB783C-AA74-42FC-8211-43F2D656821D}" type="presParOf" srcId="{C95CB86D-1C30-4682-981F-1253EB12F084}" destId="{4B49140E-4E9B-4C8E-898E-6FA2DC3E8657}" srcOrd="0" destOrd="0" presId="urn:microsoft.com/office/officeart/2005/8/layout/cycle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0934681-3B45-42E6-9D34-89E5D4FC8F00}" type="datetimeFigureOut">
              <a:rPr lang="en-IN" smtClean="0"/>
              <a:t>13-11-2024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6DFFBE6-4200-43CB-9456-97DC28035649}" type="slidenum">
              <a:rPr lang="en-IN" smtClean="0"/>
              <a:t>‹#›</a:t>
            </a:fld>
            <a:endParaRPr lang="en-IN"/>
          </a:p>
        </p:txBody>
      </p:sp>
    </p:spTree>
    <p:extLst>
      <p:ext uri="{BB962C8B-B14F-4D97-AF65-F5344CB8AC3E}">
        <p14:creationId xmlns:p14="http://schemas.microsoft.com/office/powerpoint/2010/main" val="42335972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36DFFBE6-4200-43CB-9456-97DC28035649}" type="slidenum">
              <a:rPr lang="en-IN" smtClean="0"/>
              <a:t>4</a:t>
            </a:fld>
            <a:endParaRPr lang="en-IN"/>
          </a:p>
        </p:txBody>
      </p:sp>
    </p:spTree>
    <p:extLst>
      <p:ext uri="{BB962C8B-B14F-4D97-AF65-F5344CB8AC3E}">
        <p14:creationId xmlns:p14="http://schemas.microsoft.com/office/powerpoint/2010/main" val="149978287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8.png"/><Relationship Id="rId4"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7" name="Picture Placeholder 10" descr="A close up of a circuit board&#10;&#10;Description automatically generated">
            <a:extLst>
              <a:ext uri="{FF2B5EF4-FFF2-40B4-BE49-F238E27FC236}">
                <a16:creationId xmlns:a16="http://schemas.microsoft.com/office/drawing/2014/main" xmlns="" id="{6C34017F-CC8C-1E6C-C36F-D090A8605BDB}"/>
              </a:ext>
            </a:extLst>
          </p:cNvPr>
          <p:cNvPicPr>
            <a:picLocks noChangeAspect="1"/>
          </p:cNvPicPr>
          <p:nvPr userDrawn="1"/>
        </p:nvPicPr>
        <p:blipFill>
          <a:blip r:embed="rId2">
            <a:extLst>
              <a:ext uri="{28A0092B-C50C-407E-A947-70E740481C1C}">
                <a14:useLocalDpi xmlns:a14="http://schemas.microsoft.com/office/drawing/2010/main" val="0"/>
              </a:ext>
            </a:extLst>
          </a:blip>
          <a:srcRect l="178" r="178"/>
          <a:stretch/>
        </p:blipFill>
        <p:spPr>
          <a:xfrm>
            <a:off x="0" y="0"/>
            <a:ext cx="12192000" cy="6858000"/>
          </a:xfrm>
          <a:prstGeom prst="rect">
            <a:avLst/>
          </a:prstGeom>
        </p:spPr>
      </p:pic>
      <p:sp>
        <p:nvSpPr>
          <p:cNvPr id="8" name="Rectangle 7">
            <a:extLst>
              <a:ext uri="{FF2B5EF4-FFF2-40B4-BE49-F238E27FC236}">
                <a16:creationId xmlns:a16="http://schemas.microsoft.com/office/drawing/2014/main" xmlns="" id="{CF27FAEA-0ADE-A20B-14F8-7901ED2219E3}"/>
              </a:ext>
            </a:extLst>
          </p:cNvPr>
          <p:cNvSpPr/>
          <p:nvPr userDrawn="1"/>
        </p:nvSpPr>
        <p:spPr>
          <a:xfrm>
            <a:off x="-1" y="-1"/>
            <a:ext cx="12192000" cy="6858000"/>
          </a:xfrm>
          <a:prstGeom prst="rect">
            <a:avLst/>
          </a:prstGeom>
          <a:solidFill>
            <a:srgbClr val="3958A6">
              <a:alpha val="8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pic>
        <p:nvPicPr>
          <p:cNvPr id="9" name="Picture Placeholder 5">
            <a:extLst>
              <a:ext uri="{FF2B5EF4-FFF2-40B4-BE49-F238E27FC236}">
                <a16:creationId xmlns:a16="http://schemas.microsoft.com/office/drawing/2014/main" xmlns="" id="{EE596A1B-5166-94E5-FC8D-5E98ADE661A4}"/>
              </a:ext>
            </a:extLst>
          </p:cNvPr>
          <p:cNvPicPr>
            <a:picLocks noChangeAspect="1"/>
          </p:cNvPicPr>
          <p:nvPr userDrawn="1"/>
        </p:nvPicPr>
        <p:blipFill>
          <a:blip r:embed="rId3"/>
          <a:srcRect/>
          <a:stretch/>
        </p:blipFill>
        <p:spPr>
          <a:xfrm>
            <a:off x="-2" y="0"/>
            <a:ext cx="12192000" cy="6858000"/>
          </a:xfrm>
          <a:prstGeom prst="rect">
            <a:avLst/>
          </a:prstGeom>
        </p:spPr>
      </p:pic>
      <p:pic>
        <p:nvPicPr>
          <p:cNvPr id="12" name="Picture 11">
            <a:extLst>
              <a:ext uri="{FF2B5EF4-FFF2-40B4-BE49-F238E27FC236}">
                <a16:creationId xmlns:a16="http://schemas.microsoft.com/office/drawing/2014/main" xmlns="" id="{8405E447-718A-9753-76FE-4E70A55ECC37}"/>
              </a:ext>
            </a:extLst>
          </p:cNvPr>
          <p:cNvPicPr>
            <a:picLocks noChangeAspect="1"/>
          </p:cNvPicPr>
          <p:nvPr userDrawn="1"/>
        </p:nvPicPr>
        <p:blipFill>
          <a:blip r:embed="rId4"/>
          <a:srcRect l="8629" t="13110" r="6086" b="15212"/>
          <a:stretch/>
        </p:blipFill>
        <p:spPr>
          <a:xfrm>
            <a:off x="433634" y="366704"/>
            <a:ext cx="2927084" cy="712520"/>
          </a:xfrm>
          <a:prstGeom prst="rect">
            <a:avLst/>
          </a:prstGeom>
        </p:spPr>
      </p:pic>
      <p:pic>
        <p:nvPicPr>
          <p:cNvPr id="11" name="Picture 10" descr="White text on a black background&#10;&#10;Description automatically generated">
            <a:extLst>
              <a:ext uri="{FF2B5EF4-FFF2-40B4-BE49-F238E27FC236}">
                <a16:creationId xmlns:a16="http://schemas.microsoft.com/office/drawing/2014/main" xmlns="" id="{A1B4D9F1-832B-59A5-9AC0-11304E143AFD}"/>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9121485" y="225933"/>
            <a:ext cx="2636881" cy="994062"/>
          </a:xfrm>
          <a:prstGeom prst="rect">
            <a:avLst/>
          </a:prstGeom>
        </p:spPr>
      </p:pic>
      <p:pic>
        <p:nvPicPr>
          <p:cNvPr id="10" name="Picture Placeholder 5">
            <a:extLst>
              <a:ext uri="{FF2B5EF4-FFF2-40B4-BE49-F238E27FC236}">
                <a16:creationId xmlns:a16="http://schemas.microsoft.com/office/drawing/2014/main" xmlns="" id="{D0D78A46-6B76-2641-3B06-46C295685EED}"/>
              </a:ext>
            </a:extLst>
          </p:cNvPr>
          <p:cNvPicPr>
            <a:picLocks noChangeAspect="1"/>
          </p:cNvPicPr>
          <p:nvPr userDrawn="1"/>
        </p:nvPicPr>
        <p:blipFill>
          <a:blip r:embed="rId6">
            <a:extLst>
              <a:ext uri="{28A0092B-C50C-407E-A947-70E740481C1C}">
                <a14:useLocalDpi xmlns:a14="http://schemas.microsoft.com/office/drawing/2010/main" val="0"/>
              </a:ext>
            </a:extLst>
          </a:blip>
          <a:srcRect l="3557" r="41630"/>
          <a:stretch/>
        </p:blipFill>
        <p:spPr>
          <a:xfrm>
            <a:off x="-4" y="-1"/>
            <a:ext cx="6682816" cy="6858000"/>
          </a:xfrm>
          <a:prstGeom prst="rect">
            <a:avLst/>
          </a:prstGeom>
        </p:spPr>
      </p:pic>
      <p:sp>
        <p:nvSpPr>
          <p:cNvPr id="13" name="Text Placeholder 11">
            <a:extLst>
              <a:ext uri="{FF2B5EF4-FFF2-40B4-BE49-F238E27FC236}">
                <a16:creationId xmlns:a16="http://schemas.microsoft.com/office/drawing/2014/main" xmlns="" id="{9C460C6D-9E83-C698-66CA-422ED802EE4E}"/>
              </a:ext>
            </a:extLst>
          </p:cNvPr>
          <p:cNvSpPr>
            <a:spLocks noGrp="1"/>
          </p:cNvSpPr>
          <p:nvPr>
            <p:ph type="body" sz="quarter" idx="10"/>
          </p:nvPr>
        </p:nvSpPr>
        <p:spPr>
          <a:xfrm>
            <a:off x="6908272" y="4010375"/>
            <a:ext cx="5181600" cy="1296988"/>
          </a:xfrm>
        </p:spPr>
        <p:txBody>
          <a:bodyPr>
            <a:normAutofit/>
          </a:bodyPr>
          <a:lstStyle>
            <a:lvl1pPr marL="0" indent="0" algn="ctr">
              <a:buNone/>
              <a:defRPr sz="4000" b="1">
                <a:solidFill>
                  <a:schemeClr val="bg1"/>
                </a:solidFill>
              </a:defRPr>
            </a:lvl1pPr>
            <a:lvl2pPr marL="457200" indent="0">
              <a:buNone/>
              <a:defRPr/>
            </a:lvl2pPr>
          </a:lstStyle>
          <a:p>
            <a:pPr lvl="0"/>
            <a:r>
              <a:rPr lang="en-US" dirty="0"/>
              <a:t>Click to edit Master text styles</a:t>
            </a:r>
          </a:p>
        </p:txBody>
      </p:sp>
      <p:sp>
        <p:nvSpPr>
          <p:cNvPr id="14" name="Text Placeholder 11">
            <a:extLst>
              <a:ext uri="{FF2B5EF4-FFF2-40B4-BE49-F238E27FC236}">
                <a16:creationId xmlns:a16="http://schemas.microsoft.com/office/drawing/2014/main" xmlns="" id="{E4F0DE2A-492B-79D9-A073-131C1F127BBC}"/>
              </a:ext>
            </a:extLst>
          </p:cNvPr>
          <p:cNvSpPr>
            <a:spLocks noGrp="1"/>
          </p:cNvSpPr>
          <p:nvPr>
            <p:ph type="body" sz="quarter" idx="12"/>
          </p:nvPr>
        </p:nvSpPr>
        <p:spPr>
          <a:xfrm>
            <a:off x="6908272" y="3496804"/>
            <a:ext cx="5181600" cy="481521"/>
          </a:xfrm>
        </p:spPr>
        <p:txBody>
          <a:bodyPr>
            <a:normAutofit/>
          </a:bodyPr>
          <a:lstStyle>
            <a:lvl1pPr marL="0" indent="0" algn="ctr">
              <a:buNone/>
              <a:defRPr sz="2000" b="0">
                <a:solidFill>
                  <a:schemeClr val="bg1"/>
                </a:solidFill>
              </a:defRPr>
            </a:lvl1pPr>
            <a:lvl2pPr marL="457200" indent="0">
              <a:buNone/>
              <a:defRPr/>
            </a:lvl2pPr>
          </a:lstStyle>
          <a:p>
            <a:pPr lvl="0"/>
            <a:r>
              <a:rPr lang="en-US" dirty="0"/>
              <a:t>Click to edit Master text styles</a:t>
            </a:r>
          </a:p>
        </p:txBody>
      </p:sp>
      <p:sp>
        <p:nvSpPr>
          <p:cNvPr id="17" name="TextBox 16">
            <a:extLst>
              <a:ext uri="{FF2B5EF4-FFF2-40B4-BE49-F238E27FC236}">
                <a16:creationId xmlns:a16="http://schemas.microsoft.com/office/drawing/2014/main" xmlns="" id="{2A721765-12A3-B02C-988B-EDC4AE21D5FF}"/>
              </a:ext>
            </a:extLst>
          </p:cNvPr>
          <p:cNvSpPr txBox="1"/>
          <p:nvPr userDrawn="1"/>
        </p:nvSpPr>
        <p:spPr>
          <a:xfrm>
            <a:off x="86414" y="3926189"/>
            <a:ext cx="1107630" cy="307777"/>
          </a:xfrm>
          <a:prstGeom prst="rect">
            <a:avLst/>
          </a:prstGeom>
          <a:noFill/>
        </p:spPr>
        <p:txBody>
          <a:bodyPr wrap="square" rtlCol="0">
            <a:spAutoFit/>
          </a:bodyPr>
          <a:lstStyle/>
          <a:p>
            <a:r>
              <a:rPr lang="x-none" sz="1400" dirty="0">
                <a:solidFill>
                  <a:srgbClr val="973695"/>
                </a:solidFill>
              </a:rPr>
              <a:t>Sponsors</a:t>
            </a:r>
          </a:p>
        </p:txBody>
      </p:sp>
    </p:spTree>
    <p:extLst>
      <p:ext uri="{BB962C8B-B14F-4D97-AF65-F5344CB8AC3E}">
        <p14:creationId xmlns:p14="http://schemas.microsoft.com/office/powerpoint/2010/main" val="8549430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C4A8E77-ABEF-1EB9-AAB4-C1CCF026F8D7}"/>
              </a:ext>
            </a:extLst>
          </p:cNvPr>
          <p:cNvSpPr>
            <a:spLocks noGrp="1"/>
          </p:cNvSpPr>
          <p:nvPr>
            <p:ph type="title"/>
          </p:nvPr>
        </p:nvSpPr>
        <p:spPr>
          <a:xfrm>
            <a:off x="854577" y="1287552"/>
            <a:ext cx="5104790" cy="1068388"/>
          </a:xfrm>
        </p:spPr>
        <p:txBody>
          <a:bodyPr anchor="b"/>
          <a:lstStyle>
            <a:lvl1pPr>
              <a:defRPr sz="3200" b="1"/>
            </a:lvl1pPr>
          </a:lstStyle>
          <a:p>
            <a:r>
              <a:rPr lang="en-US" dirty="0"/>
              <a:t>Click to edit Master title style</a:t>
            </a:r>
            <a:endParaRPr lang="x-none" dirty="0"/>
          </a:p>
        </p:txBody>
      </p:sp>
      <p:sp>
        <p:nvSpPr>
          <p:cNvPr id="3" name="Content Placeholder 2">
            <a:extLst>
              <a:ext uri="{FF2B5EF4-FFF2-40B4-BE49-F238E27FC236}">
                <a16:creationId xmlns:a16="http://schemas.microsoft.com/office/drawing/2014/main" xmlns="" id="{B308F910-CD71-1DA4-45BB-A0E4D5F748D0}"/>
              </a:ext>
            </a:extLst>
          </p:cNvPr>
          <p:cNvSpPr>
            <a:spLocks noGrp="1"/>
          </p:cNvSpPr>
          <p:nvPr>
            <p:ph idx="1"/>
          </p:nvPr>
        </p:nvSpPr>
        <p:spPr>
          <a:xfrm>
            <a:off x="6232634" y="1287552"/>
            <a:ext cx="5122753" cy="487203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x-none" dirty="0"/>
          </a:p>
        </p:txBody>
      </p:sp>
      <p:sp>
        <p:nvSpPr>
          <p:cNvPr id="4" name="Text Placeholder 3">
            <a:extLst>
              <a:ext uri="{FF2B5EF4-FFF2-40B4-BE49-F238E27FC236}">
                <a16:creationId xmlns:a16="http://schemas.microsoft.com/office/drawing/2014/main" xmlns="" id="{F9990EEF-81B5-8566-D05C-4DF3A0A51D9E}"/>
              </a:ext>
            </a:extLst>
          </p:cNvPr>
          <p:cNvSpPr>
            <a:spLocks noGrp="1"/>
          </p:cNvSpPr>
          <p:nvPr>
            <p:ph type="body" sz="half" idx="2"/>
          </p:nvPr>
        </p:nvSpPr>
        <p:spPr>
          <a:xfrm>
            <a:off x="854577" y="2355940"/>
            <a:ext cx="5104790"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620AD756-E640-5946-89F6-793586778D48}"/>
              </a:ext>
            </a:extLst>
          </p:cNvPr>
          <p:cNvSpPr>
            <a:spLocks noGrp="1"/>
          </p:cNvSpPr>
          <p:nvPr>
            <p:ph type="dt" sz="half" idx="10"/>
          </p:nvPr>
        </p:nvSpPr>
        <p:spPr/>
        <p:txBody>
          <a:bodyPr/>
          <a:lstStyle/>
          <a:p>
            <a:fld id="{80A91B0C-784E-1246-B644-35B0217EA2AE}" type="datetimeFigureOut">
              <a:rPr lang="x-none" smtClean="0"/>
              <a:t>13-11-2024</a:t>
            </a:fld>
            <a:endParaRPr lang="x-none"/>
          </a:p>
        </p:txBody>
      </p:sp>
      <p:sp>
        <p:nvSpPr>
          <p:cNvPr id="6" name="Footer Placeholder 5">
            <a:extLst>
              <a:ext uri="{FF2B5EF4-FFF2-40B4-BE49-F238E27FC236}">
                <a16:creationId xmlns:a16="http://schemas.microsoft.com/office/drawing/2014/main" xmlns="" id="{58D4BCE6-6FFC-DFE5-85BF-A193D6DC725D}"/>
              </a:ext>
            </a:extLst>
          </p:cNvPr>
          <p:cNvSpPr>
            <a:spLocks noGrp="1"/>
          </p:cNvSpPr>
          <p:nvPr>
            <p:ph type="ftr" sz="quarter" idx="11"/>
          </p:nvPr>
        </p:nvSpPr>
        <p:spPr/>
        <p:txBody>
          <a:bodyPr/>
          <a:lstStyle/>
          <a:p>
            <a:endParaRPr lang="x-none"/>
          </a:p>
        </p:txBody>
      </p:sp>
      <p:sp>
        <p:nvSpPr>
          <p:cNvPr id="7" name="Slide Number Placeholder 6">
            <a:extLst>
              <a:ext uri="{FF2B5EF4-FFF2-40B4-BE49-F238E27FC236}">
                <a16:creationId xmlns:a16="http://schemas.microsoft.com/office/drawing/2014/main" xmlns="" id="{F08668AF-7E53-7ED2-BCFE-8AC6053A1040}"/>
              </a:ext>
            </a:extLst>
          </p:cNvPr>
          <p:cNvSpPr>
            <a:spLocks noGrp="1"/>
          </p:cNvSpPr>
          <p:nvPr>
            <p:ph type="sldNum" sz="quarter" idx="12"/>
          </p:nvPr>
        </p:nvSpPr>
        <p:spPr/>
        <p:txBody>
          <a:bodyPr/>
          <a:lstStyle/>
          <a:p>
            <a:fld id="{98738D9A-430C-D744-A3F4-4A144CB51437}" type="slidenum">
              <a:rPr lang="x-none" smtClean="0"/>
              <a:t>‹#›</a:t>
            </a:fld>
            <a:endParaRPr lang="x-none"/>
          </a:p>
        </p:txBody>
      </p:sp>
      <p:pic>
        <p:nvPicPr>
          <p:cNvPr id="8" name="Picture 7">
            <a:extLst>
              <a:ext uri="{FF2B5EF4-FFF2-40B4-BE49-F238E27FC236}">
                <a16:creationId xmlns:a16="http://schemas.microsoft.com/office/drawing/2014/main" xmlns="" id="{90B68019-8ABF-1D90-4A54-9FD9212A210E}"/>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9121485" y="160923"/>
            <a:ext cx="2636881" cy="937807"/>
          </a:xfrm>
          <a:prstGeom prst="rect">
            <a:avLst/>
          </a:prstGeom>
        </p:spPr>
      </p:pic>
      <p:pic>
        <p:nvPicPr>
          <p:cNvPr id="12" name="Picture 11">
            <a:extLst>
              <a:ext uri="{FF2B5EF4-FFF2-40B4-BE49-F238E27FC236}">
                <a16:creationId xmlns:a16="http://schemas.microsoft.com/office/drawing/2014/main" xmlns="" id="{0AA2E24A-BD61-EED4-C00D-8C642BC7A41B}"/>
              </a:ext>
            </a:extLst>
          </p:cNvPr>
          <p:cNvPicPr>
            <a:picLocks noChangeAspect="1"/>
          </p:cNvPicPr>
          <p:nvPr userDrawn="1"/>
        </p:nvPicPr>
        <p:blipFill>
          <a:blip r:embed="rId4"/>
          <a:srcRect l="8629" t="13110" r="6086" b="15212"/>
          <a:stretch/>
        </p:blipFill>
        <p:spPr>
          <a:xfrm>
            <a:off x="444144" y="219564"/>
            <a:ext cx="2927084" cy="712520"/>
          </a:xfrm>
          <a:prstGeom prst="rect">
            <a:avLst/>
          </a:prstGeom>
        </p:spPr>
      </p:pic>
    </p:spTree>
    <p:extLst>
      <p:ext uri="{BB962C8B-B14F-4D97-AF65-F5344CB8AC3E}">
        <p14:creationId xmlns:p14="http://schemas.microsoft.com/office/powerpoint/2010/main" val="23942663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D54E906-9D5D-EC18-1AE5-1EACE22DCB32}"/>
              </a:ext>
            </a:extLst>
          </p:cNvPr>
          <p:cNvSpPr>
            <a:spLocks noGrp="1"/>
          </p:cNvSpPr>
          <p:nvPr>
            <p:ph type="title"/>
          </p:nvPr>
        </p:nvSpPr>
        <p:spPr>
          <a:xfrm>
            <a:off x="836613" y="1387366"/>
            <a:ext cx="5778216" cy="584132"/>
          </a:xfrm>
        </p:spPr>
        <p:txBody>
          <a:bodyPr anchor="b">
            <a:normAutofit/>
          </a:bodyPr>
          <a:lstStyle>
            <a:lvl1pPr>
              <a:defRPr sz="3200" b="1"/>
            </a:lvl1pPr>
          </a:lstStyle>
          <a:p>
            <a:r>
              <a:rPr lang="en-US" dirty="0"/>
              <a:t>Click to edit Master title style</a:t>
            </a:r>
            <a:endParaRPr lang="x-none" dirty="0"/>
          </a:p>
        </p:txBody>
      </p:sp>
      <p:sp>
        <p:nvSpPr>
          <p:cNvPr id="3" name="Picture Placeholder 2">
            <a:extLst>
              <a:ext uri="{FF2B5EF4-FFF2-40B4-BE49-F238E27FC236}">
                <a16:creationId xmlns:a16="http://schemas.microsoft.com/office/drawing/2014/main" xmlns="" id="{786BB9ED-2BCB-9CEE-74A6-83F88DFCF7C9}"/>
              </a:ext>
            </a:extLst>
          </p:cNvPr>
          <p:cNvSpPr>
            <a:spLocks noGrp="1"/>
          </p:cNvSpPr>
          <p:nvPr>
            <p:ph type="pic" idx="1"/>
          </p:nvPr>
        </p:nvSpPr>
        <p:spPr>
          <a:xfrm>
            <a:off x="6764054" y="1387366"/>
            <a:ext cx="4591333" cy="447368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x-none"/>
          </a:p>
        </p:txBody>
      </p:sp>
      <p:sp>
        <p:nvSpPr>
          <p:cNvPr id="4" name="Text Placeholder 3">
            <a:extLst>
              <a:ext uri="{FF2B5EF4-FFF2-40B4-BE49-F238E27FC236}">
                <a16:creationId xmlns:a16="http://schemas.microsoft.com/office/drawing/2014/main" xmlns="" id="{5A05B4C1-8860-9BD7-F8FE-991BD1ADB402}"/>
              </a:ext>
            </a:extLst>
          </p:cNvPr>
          <p:cNvSpPr>
            <a:spLocks noGrp="1"/>
          </p:cNvSpPr>
          <p:nvPr>
            <p:ph type="body" sz="half" idx="2"/>
          </p:nvPr>
        </p:nvSpPr>
        <p:spPr>
          <a:xfrm>
            <a:off x="836613" y="2042985"/>
            <a:ext cx="5778216" cy="382600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535CBC94-3797-BE1A-AEB6-823EB8EAEF95}"/>
              </a:ext>
            </a:extLst>
          </p:cNvPr>
          <p:cNvSpPr>
            <a:spLocks noGrp="1"/>
          </p:cNvSpPr>
          <p:nvPr>
            <p:ph type="dt" sz="half" idx="10"/>
          </p:nvPr>
        </p:nvSpPr>
        <p:spPr/>
        <p:txBody>
          <a:bodyPr/>
          <a:lstStyle/>
          <a:p>
            <a:fld id="{80A91B0C-784E-1246-B644-35B0217EA2AE}" type="datetimeFigureOut">
              <a:rPr lang="x-none" smtClean="0"/>
              <a:t>13-11-2024</a:t>
            </a:fld>
            <a:endParaRPr lang="x-none"/>
          </a:p>
        </p:txBody>
      </p:sp>
      <p:sp>
        <p:nvSpPr>
          <p:cNvPr id="6" name="Footer Placeholder 5">
            <a:extLst>
              <a:ext uri="{FF2B5EF4-FFF2-40B4-BE49-F238E27FC236}">
                <a16:creationId xmlns:a16="http://schemas.microsoft.com/office/drawing/2014/main" xmlns="" id="{BCAD63E7-EF0E-EB98-BB40-F13716DFB1CB}"/>
              </a:ext>
            </a:extLst>
          </p:cNvPr>
          <p:cNvSpPr>
            <a:spLocks noGrp="1"/>
          </p:cNvSpPr>
          <p:nvPr>
            <p:ph type="ftr" sz="quarter" idx="11"/>
          </p:nvPr>
        </p:nvSpPr>
        <p:spPr/>
        <p:txBody>
          <a:bodyPr/>
          <a:lstStyle/>
          <a:p>
            <a:endParaRPr lang="x-none"/>
          </a:p>
        </p:txBody>
      </p:sp>
      <p:sp>
        <p:nvSpPr>
          <p:cNvPr id="7" name="Slide Number Placeholder 6">
            <a:extLst>
              <a:ext uri="{FF2B5EF4-FFF2-40B4-BE49-F238E27FC236}">
                <a16:creationId xmlns:a16="http://schemas.microsoft.com/office/drawing/2014/main" xmlns="" id="{BF502DCA-EBFB-62A4-872F-40247BAAE05A}"/>
              </a:ext>
            </a:extLst>
          </p:cNvPr>
          <p:cNvSpPr>
            <a:spLocks noGrp="1"/>
          </p:cNvSpPr>
          <p:nvPr>
            <p:ph type="sldNum" sz="quarter" idx="12"/>
          </p:nvPr>
        </p:nvSpPr>
        <p:spPr/>
        <p:txBody>
          <a:bodyPr/>
          <a:lstStyle/>
          <a:p>
            <a:fld id="{98738D9A-430C-D744-A3F4-4A144CB51437}" type="slidenum">
              <a:rPr lang="x-none" smtClean="0"/>
              <a:t>‹#›</a:t>
            </a:fld>
            <a:endParaRPr lang="x-none"/>
          </a:p>
        </p:txBody>
      </p:sp>
      <p:pic>
        <p:nvPicPr>
          <p:cNvPr id="8" name="Picture 7">
            <a:extLst>
              <a:ext uri="{FF2B5EF4-FFF2-40B4-BE49-F238E27FC236}">
                <a16:creationId xmlns:a16="http://schemas.microsoft.com/office/drawing/2014/main" xmlns="" id="{62374D75-705E-95BB-A3ED-BCCBA59A4E82}"/>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9121485" y="160923"/>
            <a:ext cx="2636881" cy="937807"/>
          </a:xfrm>
          <a:prstGeom prst="rect">
            <a:avLst/>
          </a:prstGeom>
        </p:spPr>
      </p:pic>
      <p:pic>
        <p:nvPicPr>
          <p:cNvPr id="12" name="Picture 11">
            <a:extLst>
              <a:ext uri="{FF2B5EF4-FFF2-40B4-BE49-F238E27FC236}">
                <a16:creationId xmlns:a16="http://schemas.microsoft.com/office/drawing/2014/main" xmlns="" id="{2E670E36-9EDE-1BDF-876C-2DC7A8029762}"/>
              </a:ext>
            </a:extLst>
          </p:cNvPr>
          <p:cNvPicPr>
            <a:picLocks noChangeAspect="1"/>
          </p:cNvPicPr>
          <p:nvPr userDrawn="1"/>
        </p:nvPicPr>
        <p:blipFill>
          <a:blip r:embed="rId4"/>
          <a:srcRect l="8629" t="13110" r="6086" b="15212"/>
          <a:stretch/>
        </p:blipFill>
        <p:spPr>
          <a:xfrm>
            <a:off x="444144" y="219564"/>
            <a:ext cx="2927084" cy="712520"/>
          </a:xfrm>
          <a:prstGeom prst="rect">
            <a:avLst/>
          </a:prstGeom>
        </p:spPr>
      </p:pic>
    </p:spTree>
    <p:extLst>
      <p:ext uri="{BB962C8B-B14F-4D97-AF65-F5344CB8AC3E}">
        <p14:creationId xmlns:p14="http://schemas.microsoft.com/office/powerpoint/2010/main" val="14094984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pic>
        <p:nvPicPr>
          <p:cNvPr id="7" name="Picture Placeholder 10" descr="A close up of a circuit board&#10;&#10;Description automatically generated">
            <a:extLst>
              <a:ext uri="{FF2B5EF4-FFF2-40B4-BE49-F238E27FC236}">
                <a16:creationId xmlns:a16="http://schemas.microsoft.com/office/drawing/2014/main" xmlns="" id="{6C34017F-CC8C-1E6C-C36F-D090A8605BDB}"/>
              </a:ext>
            </a:extLst>
          </p:cNvPr>
          <p:cNvPicPr>
            <a:picLocks noChangeAspect="1"/>
          </p:cNvPicPr>
          <p:nvPr userDrawn="1"/>
        </p:nvPicPr>
        <p:blipFill>
          <a:blip r:embed="rId2">
            <a:extLst>
              <a:ext uri="{28A0092B-C50C-407E-A947-70E740481C1C}">
                <a14:useLocalDpi xmlns:a14="http://schemas.microsoft.com/office/drawing/2010/main" val="0"/>
              </a:ext>
            </a:extLst>
          </a:blip>
          <a:srcRect l="178" r="178"/>
          <a:stretch/>
        </p:blipFill>
        <p:spPr>
          <a:xfrm>
            <a:off x="0" y="0"/>
            <a:ext cx="12192000" cy="6858000"/>
          </a:xfrm>
          <a:prstGeom prst="rect">
            <a:avLst/>
          </a:prstGeom>
        </p:spPr>
      </p:pic>
      <p:sp>
        <p:nvSpPr>
          <p:cNvPr id="8" name="Rectangle 7">
            <a:extLst>
              <a:ext uri="{FF2B5EF4-FFF2-40B4-BE49-F238E27FC236}">
                <a16:creationId xmlns:a16="http://schemas.microsoft.com/office/drawing/2014/main" xmlns="" id="{CF27FAEA-0ADE-A20B-14F8-7901ED2219E3}"/>
              </a:ext>
            </a:extLst>
          </p:cNvPr>
          <p:cNvSpPr/>
          <p:nvPr userDrawn="1"/>
        </p:nvSpPr>
        <p:spPr>
          <a:xfrm>
            <a:off x="-1" y="-1"/>
            <a:ext cx="12192000" cy="6858000"/>
          </a:xfrm>
          <a:prstGeom prst="rect">
            <a:avLst/>
          </a:prstGeom>
          <a:solidFill>
            <a:srgbClr val="3958A6">
              <a:alpha val="8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pic>
        <p:nvPicPr>
          <p:cNvPr id="9" name="Picture Placeholder 5">
            <a:extLst>
              <a:ext uri="{FF2B5EF4-FFF2-40B4-BE49-F238E27FC236}">
                <a16:creationId xmlns:a16="http://schemas.microsoft.com/office/drawing/2014/main" xmlns="" id="{EE596A1B-5166-94E5-FC8D-5E98ADE661A4}"/>
              </a:ext>
            </a:extLst>
          </p:cNvPr>
          <p:cNvPicPr>
            <a:picLocks noChangeAspect="1"/>
          </p:cNvPicPr>
          <p:nvPr userDrawn="1"/>
        </p:nvPicPr>
        <p:blipFill>
          <a:blip r:embed="rId3"/>
          <a:srcRect/>
          <a:stretch/>
        </p:blipFill>
        <p:spPr>
          <a:xfrm>
            <a:off x="-2" y="0"/>
            <a:ext cx="12192000" cy="6858000"/>
          </a:xfrm>
          <a:prstGeom prst="rect">
            <a:avLst/>
          </a:prstGeom>
        </p:spPr>
      </p:pic>
      <p:pic>
        <p:nvPicPr>
          <p:cNvPr id="12" name="Picture 11">
            <a:extLst>
              <a:ext uri="{FF2B5EF4-FFF2-40B4-BE49-F238E27FC236}">
                <a16:creationId xmlns:a16="http://schemas.microsoft.com/office/drawing/2014/main" xmlns="" id="{8405E447-718A-9753-76FE-4E70A55ECC37}"/>
              </a:ext>
            </a:extLst>
          </p:cNvPr>
          <p:cNvPicPr>
            <a:picLocks noChangeAspect="1"/>
          </p:cNvPicPr>
          <p:nvPr userDrawn="1"/>
        </p:nvPicPr>
        <p:blipFill>
          <a:blip r:embed="rId4"/>
          <a:srcRect l="8629" t="13110" r="6086" b="15212"/>
          <a:stretch/>
        </p:blipFill>
        <p:spPr>
          <a:xfrm>
            <a:off x="433634" y="366704"/>
            <a:ext cx="2927084" cy="712520"/>
          </a:xfrm>
          <a:prstGeom prst="rect">
            <a:avLst/>
          </a:prstGeom>
        </p:spPr>
      </p:pic>
      <p:pic>
        <p:nvPicPr>
          <p:cNvPr id="11" name="Picture 10" descr="White text on a black background&#10;&#10;Description automatically generated">
            <a:extLst>
              <a:ext uri="{FF2B5EF4-FFF2-40B4-BE49-F238E27FC236}">
                <a16:creationId xmlns:a16="http://schemas.microsoft.com/office/drawing/2014/main" xmlns="" id="{A1B4D9F1-832B-59A5-9AC0-11304E143AFD}"/>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9121485" y="225933"/>
            <a:ext cx="2636881" cy="994062"/>
          </a:xfrm>
          <a:prstGeom prst="rect">
            <a:avLst/>
          </a:prstGeom>
        </p:spPr>
      </p:pic>
      <p:pic>
        <p:nvPicPr>
          <p:cNvPr id="10" name="Picture Placeholder 5">
            <a:extLst>
              <a:ext uri="{FF2B5EF4-FFF2-40B4-BE49-F238E27FC236}">
                <a16:creationId xmlns:a16="http://schemas.microsoft.com/office/drawing/2014/main" xmlns="" id="{D0D78A46-6B76-2641-3B06-46C295685EED}"/>
              </a:ext>
            </a:extLst>
          </p:cNvPr>
          <p:cNvPicPr>
            <a:picLocks noChangeAspect="1"/>
          </p:cNvPicPr>
          <p:nvPr userDrawn="1"/>
        </p:nvPicPr>
        <p:blipFill>
          <a:blip r:embed="rId6">
            <a:extLst>
              <a:ext uri="{28A0092B-C50C-407E-A947-70E740481C1C}">
                <a14:useLocalDpi xmlns:a14="http://schemas.microsoft.com/office/drawing/2010/main" val="0"/>
              </a:ext>
            </a:extLst>
          </a:blip>
          <a:srcRect l="3557" r="41630"/>
          <a:stretch/>
        </p:blipFill>
        <p:spPr>
          <a:xfrm>
            <a:off x="-3" y="612217"/>
            <a:ext cx="3467160" cy="3558048"/>
          </a:xfrm>
          <a:prstGeom prst="rect">
            <a:avLst/>
          </a:prstGeom>
        </p:spPr>
      </p:pic>
      <p:sp>
        <p:nvSpPr>
          <p:cNvPr id="13" name="Text Placeholder 11">
            <a:extLst>
              <a:ext uri="{FF2B5EF4-FFF2-40B4-BE49-F238E27FC236}">
                <a16:creationId xmlns:a16="http://schemas.microsoft.com/office/drawing/2014/main" xmlns="" id="{9C460C6D-9E83-C698-66CA-422ED802EE4E}"/>
              </a:ext>
            </a:extLst>
          </p:cNvPr>
          <p:cNvSpPr>
            <a:spLocks noGrp="1"/>
          </p:cNvSpPr>
          <p:nvPr>
            <p:ph type="body" sz="quarter" idx="10"/>
          </p:nvPr>
        </p:nvSpPr>
        <p:spPr>
          <a:xfrm>
            <a:off x="3616503" y="2901455"/>
            <a:ext cx="8473369" cy="1055087"/>
          </a:xfrm>
        </p:spPr>
        <p:txBody>
          <a:bodyPr>
            <a:normAutofit/>
          </a:bodyPr>
          <a:lstStyle>
            <a:lvl1pPr marL="0" indent="0" algn="ctr">
              <a:buNone/>
              <a:defRPr sz="4000" b="1">
                <a:solidFill>
                  <a:schemeClr val="bg1"/>
                </a:solidFill>
              </a:defRPr>
            </a:lvl1pPr>
            <a:lvl2pPr marL="457200" indent="0">
              <a:buNone/>
              <a:defRPr/>
            </a:lvl2pPr>
          </a:lstStyle>
          <a:p>
            <a:pPr lvl="0"/>
            <a:r>
              <a:rPr lang="en-US" dirty="0"/>
              <a:t>Click to edit Master text styles</a:t>
            </a:r>
          </a:p>
        </p:txBody>
      </p:sp>
      <p:sp>
        <p:nvSpPr>
          <p:cNvPr id="14" name="Text Placeholder 11">
            <a:extLst>
              <a:ext uri="{FF2B5EF4-FFF2-40B4-BE49-F238E27FC236}">
                <a16:creationId xmlns:a16="http://schemas.microsoft.com/office/drawing/2014/main" xmlns="" id="{E4F0DE2A-492B-79D9-A073-131C1F127BBC}"/>
              </a:ext>
            </a:extLst>
          </p:cNvPr>
          <p:cNvSpPr>
            <a:spLocks noGrp="1"/>
          </p:cNvSpPr>
          <p:nvPr>
            <p:ph type="body" sz="quarter" idx="12"/>
          </p:nvPr>
        </p:nvSpPr>
        <p:spPr>
          <a:xfrm>
            <a:off x="3616503" y="2148813"/>
            <a:ext cx="8473369" cy="647271"/>
          </a:xfrm>
        </p:spPr>
        <p:txBody>
          <a:bodyPr>
            <a:normAutofit/>
          </a:bodyPr>
          <a:lstStyle>
            <a:lvl1pPr marL="0" indent="0" algn="ctr">
              <a:buNone/>
              <a:defRPr sz="2000" b="0">
                <a:solidFill>
                  <a:schemeClr val="bg1"/>
                </a:solidFill>
              </a:defRPr>
            </a:lvl1pPr>
            <a:lvl2pPr marL="457200" indent="0">
              <a:buNone/>
              <a:defRPr/>
            </a:lvl2pPr>
          </a:lstStyle>
          <a:p>
            <a:pPr lvl="0"/>
            <a:r>
              <a:rPr lang="en-US" dirty="0"/>
              <a:t>Click to edit Master text styles</a:t>
            </a:r>
          </a:p>
        </p:txBody>
      </p:sp>
      <p:sp>
        <p:nvSpPr>
          <p:cNvPr id="17" name="TextBox 16">
            <a:extLst>
              <a:ext uri="{FF2B5EF4-FFF2-40B4-BE49-F238E27FC236}">
                <a16:creationId xmlns:a16="http://schemas.microsoft.com/office/drawing/2014/main" xmlns="" id="{2A721765-12A3-B02C-988B-EDC4AE21D5FF}"/>
              </a:ext>
            </a:extLst>
          </p:cNvPr>
          <p:cNvSpPr txBox="1"/>
          <p:nvPr userDrawn="1"/>
        </p:nvSpPr>
        <p:spPr>
          <a:xfrm>
            <a:off x="86414" y="3926189"/>
            <a:ext cx="1107630" cy="307777"/>
          </a:xfrm>
          <a:prstGeom prst="rect">
            <a:avLst/>
          </a:prstGeom>
          <a:noFill/>
        </p:spPr>
        <p:txBody>
          <a:bodyPr wrap="square" rtlCol="0">
            <a:spAutoFit/>
          </a:bodyPr>
          <a:lstStyle/>
          <a:p>
            <a:r>
              <a:rPr lang="x-none" sz="1400" dirty="0">
                <a:solidFill>
                  <a:srgbClr val="973695"/>
                </a:solidFill>
              </a:rPr>
              <a:t>Sponsors</a:t>
            </a:r>
          </a:p>
        </p:txBody>
      </p:sp>
      <p:sp>
        <p:nvSpPr>
          <p:cNvPr id="2" name="Text Placeholder 11">
            <a:extLst>
              <a:ext uri="{FF2B5EF4-FFF2-40B4-BE49-F238E27FC236}">
                <a16:creationId xmlns:a16="http://schemas.microsoft.com/office/drawing/2014/main" xmlns="" id="{5BE38BC7-13E8-312A-8764-ED21DE7DBCBD}"/>
              </a:ext>
            </a:extLst>
          </p:cNvPr>
          <p:cNvSpPr>
            <a:spLocks noGrp="1"/>
          </p:cNvSpPr>
          <p:nvPr>
            <p:ph type="body" sz="quarter" idx="13"/>
          </p:nvPr>
        </p:nvSpPr>
        <p:spPr>
          <a:xfrm>
            <a:off x="3616503" y="4115480"/>
            <a:ext cx="8473369" cy="647271"/>
          </a:xfrm>
        </p:spPr>
        <p:txBody>
          <a:bodyPr>
            <a:normAutofit/>
          </a:bodyPr>
          <a:lstStyle>
            <a:lvl1pPr marL="0" indent="0" algn="ctr">
              <a:buNone/>
              <a:defRPr sz="2000" b="0">
                <a:solidFill>
                  <a:schemeClr val="bg1"/>
                </a:solidFill>
              </a:defRPr>
            </a:lvl1pPr>
            <a:lvl2pPr marL="457200" indent="0">
              <a:buNone/>
              <a:defRPr/>
            </a:lvl2pPr>
          </a:lstStyle>
          <a:p>
            <a:pPr lvl="0"/>
            <a:r>
              <a:rPr lang="en-US" dirty="0"/>
              <a:t>Click to edit Master text styles</a:t>
            </a:r>
          </a:p>
        </p:txBody>
      </p:sp>
    </p:spTree>
    <p:extLst>
      <p:ext uri="{BB962C8B-B14F-4D97-AF65-F5344CB8AC3E}">
        <p14:creationId xmlns:p14="http://schemas.microsoft.com/office/powerpoint/2010/main" val="16895004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CAE163C-F089-5213-D2C0-4B202848C13A}"/>
              </a:ext>
            </a:extLst>
          </p:cNvPr>
          <p:cNvSpPr>
            <a:spLocks noGrp="1"/>
          </p:cNvSpPr>
          <p:nvPr>
            <p:ph type="title"/>
          </p:nvPr>
        </p:nvSpPr>
        <p:spPr>
          <a:xfrm>
            <a:off x="2931090" y="1202499"/>
            <a:ext cx="8422710" cy="1026808"/>
          </a:xfrm>
        </p:spPr>
        <p:txBody>
          <a:bodyPr>
            <a:normAutofit/>
          </a:bodyPr>
          <a:lstStyle>
            <a:lvl1pPr algn="ctr">
              <a:defRPr sz="3600" b="1"/>
            </a:lvl1pPr>
          </a:lstStyle>
          <a:p>
            <a:r>
              <a:rPr lang="en-US" dirty="0"/>
              <a:t>Click to edit Master title style</a:t>
            </a:r>
            <a:endParaRPr lang="x-none" dirty="0"/>
          </a:p>
        </p:txBody>
      </p:sp>
      <p:sp>
        <p:nvSpPr>
          <p:cNvPr id="3" name="Content Placeholder 2">
            <a:extLst>
              <a:ext uri="{FF2B5EF4-FFF2-40B4-BE49-F238E27FC236}">
                <a16:creationId xmlns:a16="http://schemas.microsoft.com/office/drawing/2014/main" xmlns="" id="{E89E9866-96C5-ED97-4FEF-DEE5149415EB}"/>
              </a:ext>
            </a:extLst>
          </p:cNvPr>
          <p:cNvSpPr>
            <a:spLocks noGrp="1"/>
          </p:cNvSpPr>
          <p:nvPr>
            <p:ph idx="1"/>
          </p:nvPr>
        </p:nvSpPr>
        <p:spPr>
          <a:xfrm>
            <a:off x="2931090" y="2364244"/>
            <a:ext cx="842271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x-none" dirty="0"/>
          </a:p>
        </p:txBody>
      </p:sp>
      <p:pic>
        <p:nvPicPr>
          <p:cNvPr id="7" name="Picture 6">
            <a:extLst>
              <a:ext uri="{FF2B5EF4-FFF2-40B4-BE49-F238E27FC236}">
                <a16:creationId xmlns:a16="http://schemas.microsoft.com/office/drawing/2014/main" xmlns="" id="{4BCFE456-F522-4469-4428-6A1A58F3DF02}"/>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9121485" y="160923"/>
            <a:ext cx="2636881" cy="937807"/>
          </a:xfrm>
          <a:prstGeom prst="rect">
            <a:avLst/>
          </a:prstGeom>
        </p:spPr>
      </p:pic>
      <p:pic>
        <p:nvPicPr>
          <p:cNvPr id="8" name="Picture Placeholder 5">
            <a:extLst>
              <a:ext uri="{FF2B5EF4-FFF2-40B4-BE49-F238E27FC236}">
                <a16:creationId xmlns:a16="http://schemas.microsoft.com/office/drawing/2014/main" xmlns="" id="{A1DC76C0-1447-D3ED-BAB7-A7E5688A4D34}"/>
              </a:ext>
            </a:extLst>
          </p:cNvPr>
          <p:cNvPicPr>
            <a:picLocks noChangeAspect="1"/>
          </p:cNvPicPr>
          <p:nvPr userDrawn="1"/>
        </p:nvPicPr>
        <p:blipFill>
          <a:blip r:embed="rId4">
            <a:extLst>
              <a:ext uri="{28A0092B-C50C-407E-A947-70E740481C1C}">
                <a14:useLocalDpi xmlns:a14="http://schemas.microsoft.com/office/drawing/2010/main" val="0"/>
              </a:ext>
            </a:extLst>
          </a:blip>
          <a:srcRect l="3557" r="40254"/>
          <a:stretch/>
        </p:blipFill>
        <p:spPr>
          <a:xfrm>
            <a:off x="-145279" y="247827"/>
            <a:ext cx="2678647" cy="2681547"/>
          </a:xfrm>
          <a:prstGeom prst="rect">
            <a:avLst/>
          </a:prstGeom>
        </p:spPr>
      </p:pic>
      <p:pic>
        <p:nvPicPr>
          <p:cNvPr id="9" name="Picture 8" descr="A white and purple logo&#10;&#10;Description automatically generated">
            <a:extLst>
              <a:ext uri="{FF2B5EF4-FFF2-40B4-BE49-F238E27FC236}">
                <a16:creationId xmlns:a16="http://schemas.microsoft.com/office/drawing/2014/main" xmlns="" id="{7B839563-2FD7-B750-F4A4-D323197F3546}"/>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272218" y="160923"/>
            <a:ext cx="599453" cy="533631"/>
          </a:xfrm>
          <a:prstGeom prst="rect">
            <a:avLst/>
          </a:prstGeom>
        </p:spPr>
      </p:pic>
    </p:spTree>
    <p:extLst>
      <p:ext uri="{BB962C8B-B14F-4D97-AF65-F5344CB8AC3E}">
        <p14:creationId xmlns:p14="http://schemas.microsoft.com/office/powerpoint/2010/main" val="10105966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CAE163C-F089-5213-D2C0-4B202848C13A}"/>
              </a:ext>
            </a:extLst>
          </p:cNvPr>
          <p:cNvSpPr>
            <a:spLocks noGrp="1"/>
          </p:cNvSpPr>
          <p:nvPr>
            <p:ph type="title"/>
          </p:nvPr>
        </p:nvSpPr>
        <p:spPr>
          <a:xfrm>
            <a:off x="861848" y="1202499"/>
            <a:ext cx="10491952" cy="1026808"/>
          </a:xfrm>
        </p:spPr>
        <p:txBody>
          <a:bodyPr>
            <a:normAutofit/>
          </a:bodyPr>
          <a:lstStyle>
            <a:lvl1pPr algn="ctr">
              <a:defRPr sz="3600" b="1"/>
            </a:lvl1pPr>
          </a:lstStyle>
          <a:p>
            <a:r>
              <a:rPr lang="en-US" dirty="0"/>
              <a:t>Click to edit Master title style</a:t>
            </a:r>
            <a:endParaRPr lang="x-none" dirty="0"/>
          </a:p>
        </p:txBody>
      </p:sp>
      <p:sp>
        <p:nvSpPr>
          <p:cNvPr id="3" name="Content Placeholder 2">
            <a:extLst>
              <a:ext uri="{FF2B5EF4-FFF2-40B4-BE49-F238E27FC236}">
                <a16:creationId xmlns:a16="http://schemas.microsoft.com/office/drawing/2014/main" xmlns="" id="{E89E9866-96C5-ED97-4FEF-DEE5149415EB}"/>
              </a:ext>
            </a:extLst>
          </p:cNvPr>
          <p:cNvSpPr>
            <a:spLocks noGrp="1"/>
          </p:cNvSpPr>
          <p:nvPr>
            <p:ph idx="1"/>
          </p:nvPr>
        </p:nvSpPr>
        <p:spPr>
          <a:xfrm>
            <a:off x="861848" y="2364244"/>
            <a:ext cx="10491952"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x-none" dirty="0"/>
          </a:p>
        </p:txBody>
      </p:sp>
      <p:pic>
        <p:nvPicPr>
          <p:cNvPr id="7" name="Picture 6">
            <a:extLst>
              <a:ext uri="{FF2B5EF4-FFF2-40B4-BE49-F238E27FC236}">
                <a16:creationId xmlns:a16="http://schemas.microsoft.com/office/drawing/2014/main" xmlns="" id="{4BCFE456-F522-4469-4428-6A1A58F3DF02}"/>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9121485" y="160923"/>
            <a:ext cx="2636881" cy="937807"/>
          </a:xfrm>
          <a:prstGeom prst="rect">
            <a:avLst/>
          </a:prstGeom>
        </p:spPr>
      </p:pic>
      <p:pic>
        <p:nvPicPr>
          <p:cNvPr id="4" name="Picture 3">
            <a:extLst>
              <a:ext uri="{FF2B5EF4-FFF2-40B4-BE49-F238E27FC236}">
                <a16:creationId xmlns:a16="http://schemas.microsoft.com/office/drawing/2014/main" xmlns="" id="{F4712C50-A1DF-A8BF-E985-0703579E7087}"/>
              </a:ext>
            </a:extLst>
          </p:cNvPr>
          <p:cNvPicPr>
            <a:picLocks noChangeAspect="1"/>
          </p:cNvPicPr>
          <p:nvPr userDrawn="1"/>
        </p:nvPicPr>
        <p:blipFill>
          <a:blip r:embed="rId4"/>
          <a:srcRect l="8629" t="13110" r="6086" b="15212"/>
          <a:stretch/>
        </p:blipFill>
        <p:spPr>
          <a:xfrm>
            <a:off x="444144" y="219564"/>
            <a:ext cx="2927084" cy="712520"/>
          </a:xfrm>
          <a:prstGeom prst="rect">
            <a:avLst/>
          </a:prstGeom>
        </p:spPr>
      </p:pic>
    </p:spTree>
    <p:extLst>
      <p:ext uri="{BB962C8B-B14F-4D97-AF65-F5344CB8AC3E}">
        <p14:creationId xmlns:p14="http://schemas.microsoft.com/office/powerpoint/2010/main" val="23618777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B2D30F8-8B09-91A5-19F5-3C9C14D59D63}"/>
              </a:ext>
            </a:extLst>
          </p:cNvPr>
          <p:cNvSpPr>
            <a:spLocks noGrp="1"/>
          </p:cNvSpPr>
          <p:nvPr>
            <p:ph type="title"/>
          </p:nvPr>
        </p:nvSpPr>
        <p:spPr>
          <a:xfrm>
            <a:off x="844551" y="1310178"/>
            <a:ext cx="10502899" cy="707784"/>
          </a:xfrm>
        </p:spPr>
        <p:txBody>
          <a:bodyPr anchor="b">
            <a:normAutofit/>
          </a:bodyPr>
          <a:lstStyle>
            <a:lvl1pPr algn="ctr">
              <a:defRPr sz="4000"/>
            </a:lvl1pPr>
          </a:lstStyle>
          <a:p>
            <a:r>
              <a:rPr lang="en-US" dirty="0"/>
              <a:t>Click to edit Master title style</a:t>
            </a:r>
            <a:endParaRPr lang="x-none" dirty="0"/>
          </a:p>
        </p:txBody>
      </p:sp>
      <p:sp>
        <p:nvSpPr>
          <p:cNvPr id="3" name="Text Placeholder 2">
            <a:extLst>
              <a:ext uri="{FF2B5EF4-FFF2-40B4-BE49-F238E27FC236}">
                <a16:creationId xmlns:a16="http://schemas.microsoft.com/office/drawing/2014/main" xmlns="" id="{4FDA4B71-0D1E-027C-092F-70B31469D737}"/>
              </a:ext>
            </a:extLst>
          </p:cNvPr>
          <p:cNvSpPr>
            <a:spLocks noGrp="1"/>
          </p:cNvSpPr>
          <p:nvPr>
            <p:ph type="body" idx="1"/>
          </p:nvPr>
        </p:nvSpPr>
        <p:spPr>
          <a:xfrm>
            <a:off x="4803228" y="2229410"/>
            <a:ext cx="6544221" cy="3860240"/>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xmlns="" id="{CA274E94-FC68-1486-278E-FA51E7F8820A}"/>
              </a:ext>
            </a:extLst>
          </p:cNvPr>
          <p:cNvSpPr>
            <a:spLocks noGrp="1"/>
          </p:cNvSpPr>
          <p:nvPr>
            <p:ph type="dt" sz="half" idx="10"/>
          </p:nvPr>
        </p:nvSpPr>
        <p:spPr/>
        <p:txBody>
          <a:bodyPr/>
          <a:lstStyle/>
          <a:p>
            <a:fld id="{80A91B0C-784E-1246-B644-35B0217EA2AE}" type="datetimeFigureOut">
              <a:rPr lang="x-none" smtClean="0"/>
              <a:t>13-11-2024</a:t>
            </a:fld>
            <a:endParaRPr lang="x-none"/>
          </a:p>
        </p:txBody>
      </p:sp>
      <p:sp>
        <p:nvSpPr>
          <p:cNvPr id="5" name="Footer Placeholder 4">
            <a:extLst>
              <a:ext uri="{FF2B5EF4-FFF2-40B4-BE49-F238E27FC236}">
                <a16:creationId xmlns:a16="http://schemas.microsoft.com/office/drawing/2014/main" xmlns="" id="{7170AF67-5120-9378-B33B-64E07BEB9D71}"/>
              </a:ext>
            </a:extLst>
          </p:cNvPr>
          <p:cNvSpPr>
            <a:spLocks noGrp="1"/>
          </p:cNvSpPr>
          <p:nvPr>
            <p:ph type="ftr" sz="quarter" idx="11"/>
          </p:nvPr>
        </p:nvSpPr>
        <p:spPr/>
        <p:txBody>
          <a:bodyPr/>
          <a:lstStyle/>
          <a:p>
            <a:endParaRPr lang="x-none"/>
          </a:p>
        </p:txBody>
      </p:sp>
      <p:sp>
        <p:nvSpPr>
          <p:cNvPr id="6" name="Slide Number Placeholder 5">
            <a:extLst>
              <a:ext uri="{FF2B5EF4-FFF2-40B4-BE49-F238E27FC236}">
                <a16:creationId xmlns:a16="http://schemas.microsoft.com/office/drawing/2014/main" xmlns="" id="{6BBD62B1-216A-09CD-D8CC-EB942EFCE85E}"/>
              </a:ext>
            </a:extLst>
          </p:cNvPr>
          <p:cNvSpPr>
            <a:spLocks noGrp="1"/>
          </p:cNvSpPr>
          <p:nvPr>
            <p:ph type="sldNum" sz="quarter" idx="12"/>
          </p:nvPr>
        </p:nvSpPr>
        <p:spPr/>
        <p:txBody>
          <a:bodyPr/>
          <a:lstStyle/>
          <a:p>
            <a:fld id="{98738D9A-430C-D744-A3F4-4A144CB51437}" type="slidenum">
              <a:rPr lang="x-none" smtClean="0"/>
              <a:t>‹#›</a:t>
            </a:fld>
            <a:endParaRPr lang="x-none"/>
          </a:p>
        </p:txBody>
      </p:sp>
      <p:pic>
        <p:nvPicPr>
          <p:cNvPr id="7" name="Picture 6">
            <a:extLst>
              <a:ext uri="{FF2B5EF4-FFF2-40B4-BE49-F238E27FC236}">
                <a16:creationId xmlns:a16="http://schemas.microsoft.com/office/drawing/2014/main" xmlns="" id="{C8B5F976-5FF9-DCE8-FA27-812DFCF13FA5}"/>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9121485" y="160923"/>
            <a:ext cx="2636881" cy="937807"/>
          </a:xfrm>
          <a:prstGeom prst="rect">
            <a:avLst/>
          </a:prstGeom>
        </p:spPr>
      </p:pic>
      <p:sp>
        <p:nvSpPr>
          <p:cNvPr id="11" name="Picture Placeholder 6">
            <a:extLst>
              <a:ext uri="{FF2B5EF4-FFF2-40B4-BE49-F238E27FC236}">
                <a16:creationId xmlns:a16="http://schemas.microsoft.com/office/drawing/2014/main" xmlns="" id="{7ADB6026-CE99-5275-5344-F3530D09A881}"/>
              </a:ext>
            </a:extLst>
          </p:cNvPr>
          <p:cNvSpPr>
            <a:spLocks noGrp="1"/>
          </p:cNvSpPr>
          <p:nvPr>
            <p:ph type="pic" sz="quarter" idx="13"/>
          </p:nvPr>
        </p:nvSpPr>
        <p:spPr>
          <a:xfrm>
            <a:off x="844551" y="2229410"/>
            <a:ext cx="3782861" cy="3828489"/>
          </a:xfrm>
        </p:spPr>
        <p:txBody>
          <a:bodyPr/>
          <a:lstStyle/>
          <a:p>
            <a:endParaRPr lang="id-ID"/>
          </a:p>
        </p:txBody>
      </p:sp>
      <p:pic>
        <p:nvPicPr>
          <p:cNvPr id="12" name="Picture 11">
            <a:extLst>
              <a:ext uri="{FF2B5EF4-FFF2-40B4-BE49-F238E27FC236}">
                <a16:creationId xmlns:a16="http://schemas.microsoft.com/office/drawing/2014/main" xmlns="" id="{2656EBF6-6721-0B31-7C72-33D096566F6D}"/>
              </a:ext>
            </a:extLst>
          </p:cNvPr>
          <p:cNvPicPr>
            <a:picLocks noChangeAspect="1"/>
          </p:cNvPicPr>
          <p:nvPr userDrawn="1"/>
        </p:nvPicPr>
        <p:blipFill>
          <a:blip r:embed="rId4"/>
          <a:srcRect l="8629" t="13110" r="6086" b="15212"/>
          <a:stretch/>
        </p:blipFill>
        <p:spPr>
          <a:xfrm>
            <a:off x="444144" y="219564"/>
            <a:ext cx="2927084" cy="712520"/>
          </a:xfrm>
          <a:prstGeom prst="rect">
            <a:avLst/>
          </a:prstGeom>
        </p:spPr>
      </p:pic>
    </p:spTree>
    <p:extLst>
      <p:ext uri="{BB962C8B-B14F-4D97-AF65-F5344CB8AC3E}">
        <p14:creationId xmlns:p14="http://schemas.microsoft.com/office/powerpoint/2010/main" val="2567345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0337ED6-C15C-098F-226D-99982F236E88}"/>
              </a:ext>
            </a:extLst>
          </p:cNvPr>
          <p:cNvSpPr>
            <a:spLocks noGrp="1"/>
          </p:cNvSpPr>
          <p:nvPr>
            <p:ph type="title"/>
          </p:nvPr>
        </p:nvSpPr>
        <p:spPr>
          <a:xfrm>
            <a:off x="838200" y="1326072"/>
            <a:ext cx="10515600" cy="634340"/>
          </a:xfrm>
        </p:spPr>
        <p:txBody>
          <a:bodyPr>
            <a:normAutofit/>
          </a:bodyPr>
          <a:lstStyle>
            <a:lvl1pPr>
              <a:defRPr sz="4000" b="1"/>
            </a:lvl1pPr>
          </a:lstStyle>
          <a:p>
            <a:r>
              <a:rPr lang="en-US" dirty="0"/>
              <a:t>Click to edit Master title style</a:t>
            </a:r>
            <a:endParaRPr lang="x-none" dirty="0"/>
          </a:p>
        </p:txBody>
      </p:sp>
      <p:sp>
        <p:nvSpPr>
          <p:cNvPr id="3" name="Content Placeholder 2">
            <a:extLst>
              <a:ext uri="{FF2B5EF4-FFF2-40B4-BE49-F238E27FC236}">
                <a16:creationId xmlns:a16="http://schemas.microsoft.com/office/drawing/2014/main" xmlns="" id="{3B8274E3-3910-A196-0AF4-1C0B2C46CCC3}"/>
              </a:ext>
            </a:extLst>
          </p:cNvPr>
          <p:cNvSpPr>
            <a:spLocks noGrp="1"/>
          </p:cNvSpPr>
          <p:nvPr>
            <p:ph sz="half" idx="1"/>
          </p:nvPr>
        </p:nvSpPr>
        <p:spPr>
          <a:xfrm>
            <a:off x="838201" y="2091847"/>
            <a:ext cx="5173716" cy="40851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x-none" dirty="0"/>
          </a:p>
        </p:txBody>
      </p:sp>
      <p:sp>
        <p:nvSpPr>
          <p:cNvPr id="4" name="Content Placeholder 3">
            <a:extLst>
              <a:ext uri="{FF2B5EF4-FFF2-40B4-BE49-F238E27FC236}">
                <a16:creationId xmlns:a16="http://schemas.microsoft.com/office/drawing/2014/main" xmlns="" id="{478FEDEE-A17E-83C7-95F8-E60530864228}"/>
              </a:ext>
            </a:extLst>
          </p:cNvPr>
          <p:cNvSpPr>
            <a:spLocks noGrp="1"/>
          </p:cNvSpPr>
          <p:nvPr>
            <p:ph sz="half" idx="2"/>
          </p:nvPr>
        </p:nvSpPr>
        <p:spPr>
          <a:xfrm>
            <a:off x="6180083" y="2091845"/>
            <a:ext cx="5173717" cy="408511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x-none" dirty="0"/>
          </a:p>
        </p:txBody>
      </p:sp>
      <p:sp>
        <p:nvSpPr>
          <p:cNvPr id="5" name="Date Placeholder 4">
            <a:extLst>
              <a:ext uri="{FF2B5EF4-FFF2-40B4-BE49-F238E27FC236}">
                <a16:creationId xmlns:a16="http://schemas.microsoft.com/office/drawing/2014/main" xmlns="" id="{5F0517C8-B6D0-01B0-9E89-F7E1C95A443E}"/>
              </a:ext>
            </a:extLst>
          </p:cNvPr>
          <p:cNvSpPr>
            <a:spLocks noGrp="1"/>
          </p:cNvSpPr>
          <p:nvPr>
            <p:ph type="dt" sz="half" idx="10"/>
          </p:nvPr>
        </p:nvSpPr>
        <p:spPr/>
        <p:txBody>
          <a:bodyPr/>
          <a:lstStyle/>
          <a:p>
            <a:fld id="{80A91B0C-784E-1246-B644-35B0217EA2AE}" type="datetimeFigureOut">
              <a:rPr lang="x-none" smtClean="0"/>
              <a:t>13-11-2024</a:t>
            </a:fld>
            <a:endParaRPr lang="x-none"/>
          </a:p>
        </p:txBody>
      </p:sp>
      <p:sp>
        <p:nvSpPr>
          <p:cNvPr id="6" name="Footer Placeholder 5">
            <a:extLst>
              <a:ext uri="{FF2B5EF4-FFF2-40B4-BE49-F238E27FC236}">
                <a16:creationId xmlns:a16="http://schemas.microsoft.com/office/drawing/2014/main" xmlns="" id="{2A22A60D-5302-6ED9-8B51-5BCCDA0EACEB}"/>
              </a:ext>
            </a:extLst>
          </p:cNvPr>
          <p:cNvSpPr>
            <a:spLocks noGrp="1"/>
          </p:cNvSpPr>
          <p:nvPr>
            <p:ph type="ftr" sz="quarter" idx="11"/>
          </p:nvPr>
        </p:nvSpPr>
        <p:spPr/>
        <p:txBody>
          <a:bodyPr/>
          <a:lstStyle/>
          <a:p>
            <a:endParaRPr lang="x-none"/>
          </a:p>
        </p:txBody>
      </p:sp>
      <p:sp>
        <p:nvSpPr>
          <p:cNvPr id="7" name="Slide Number Placeholder 6">
            <a:extLst>
              <a:ext uri="{FF2B5EF4-FFF2-40B4-BE49-F238E27FC236}">
                <a16:creationId xmlns:a16="http://schemas.microsoft.com/office/drawing/2014/main" xmlns="" id="{C415E0CA-0774-17C3-586C-25F695EA1070}"/>
              </a:ext>
            </a:extLst>
          </p:cNvPr>
          <p:cNvSpPr>
            <a:spLocks noGrp="1"/>
          </p:cNvSpPr>
          <p:nvPr>
            <p:ph type="sldNum" sz="quarter" idx="12"/>
          </p:nvPr>
        </p:nvSpPr>
        <p:spPr/>
        <p:txBody>
          <a:bodyPr/>
          <a:lstStyle/>
          <a:p>
            <a:fld id="{98738D9A-430C-D744-A3F4-4A144CB51437}" type="slidenum">
              <a:rPr lang="x-none" smtClean="0"/>
              <a:t>‹#›</a:t>
            </a:fld>
            <a:endParaRPr lang="x-none"/>
          </a:p>
        </p:txBody>
      </p:sp>
      <p:pic>
        <p:nvPicPr>
          <p:cNvPr id="9" name="Picture 8">
            <a:extLst>
              <a:ext uri="{FF2B5EF4-FFF2-40B4-BE49-F238E27FC236}">
                <a16:creationId xmlns:a16="http://schemas.microsoft.com/office/drawing/2014/main" xmlns="" id="{5A53DD57-3EB5-8C5D-9FC4-EFE0B318B81A}"/>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9121485" y="160923"/>
            <a:ext cx="2636881" cy="937807"/>
          </a:xfrm>
          <a:prstGeom prst="rect">
            <a:avLst/>
          </a:prstGeom>
        </p:spPr>
      </p:pic>
      <p:pic>
        <p:nvPicPr>
          <p:cNvPr id="8" name="Picture 7">
            <a:extLst>
              <a:ext uri="{FF2B5EF4-FFF2-40B4-BE49-F238E27FC236}">
                <a16:creationId xmlns:a16="http://schemas.microsoft.com/office/drawing/2014/main" xmlns="" id="{828B1043-C0C9-406B-F554-E57AC515D03F}"/>
              </a:ext>
            </a:extLst>
          </p:cNvPr>
          <p:cNvPicPr>
            <a:picLocks noChangeAspect="1"/>
          </p:cNvPicPr>
          <p:nvPr userDrawn="1"/>
        </p:nvPicPr>
        <p:blipFill>
          <a:blip r:embed="rId4"/>
          <a:srcRect l="8629" t="13110" r="6086" b="15212"/>
          <a:stretch/>
        </p:blipFill>
        <p:spPr>
          <a:xfrm>
            <a:off x="444144" y="219564"/>
            <a:ext cx="2927084" cy="712520"/>
          </a:xfrm>
          <a:prstGeom prst="rect">
            <a:avLst/>
          </a:prstGeom>
        </p:spPr>
      </p:pic>
    </p:spTree>
    <p:extLst>
      <p:ext uri="{BB962C8B-B14F-4D97-AF65-F5344CB8AC3E}">
        <p14:creationId xmlns:p14="http://schemas.microsoft.com/office/powerpoint/2010/main" val="19528956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9CB5E89-A2C5-A384-0633-F78D2B17DD4A}"/>
              </a:ext>
            </a:extLst>
          </p:cNvPr>
          <p:cNvSpPr>
            <a:spLocks noGrp="1"/>
          </p:cNvSpPr>
          <p:nvPr>
            <p:ph type="title"/>
          </p:nvPr>
        </p:nvSpPr>
        <p:spPr>
          <a:xfrm>
            <a:off x="844547" y="1478943"/>
            <a:ext cx="10510841" cy="823912"/>
          </a:xfrm>
        </p:spPr>
        <p:txBody>
          <a:bodyPr>
            <a:normAutofit/>
          </a:bodyPr>
          <a:lstStyle>
            <a:lvl1pPr>
              <a:defRPr sz="4000" b="1"/>
            </a:lvl1pPr>
          </a:lstStyle>
          <a:p>
            <a:r>
              <a:rPr lang="en-US" dirty="0"/>
              <a:t>Click to edit Master title style</a:t>
            </a:r>
            <a:endParaRPr lang="x-none" dirty="0"/>
          </a:p>
        </p:txBody>
      </p:sp>
      <p:sp>
        <p:nvSpPr>
          <p:cNvPr id="3" name="Text Placeholder 2">
            <a:extLst>
              <a:ext uri="{FF2B5EF4-FFF2-40B4-BE49-F238E27FC236}">
                <a16:creationId xmlns:a16="http://schemas.microsoft.com/office/drawing/2014/main" xmlns="" id="{E8949708-10C7-00DA-8691-F963C5ACD6D4}"/>
              </a:ext>
            </a:extLst>
          </p:cNvPr>
          <p:cNvSpPr>
            <a:spLocks noGrp="1"/>
          </p:cNvSpPr>
          <p:nvPr>
            <p:ph type="body" idx="1"/>
          </p:nvPr>
        </p:nvSpPr>
        <p:spPr>
          <a:xfrm>
            <a:off x="844547" y="2312276"/>
            <a:ext cx="5030736" cy="58284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xmlns="" id="{70E43595-DB99-3318-C2D7-09A3455C5310}"/>
              </a:ext>
            </a:extLst>
          </p:cNvPr>
          <p:cNvSpPr>
            <a:spLocks noGrp="1"/>
          </p:cNvSpPr>
          <p:nvPr>
            <p:ph sz="half" idx="2"/>
          </p:nvPr>
        </p:nvSpPr>
        <p:spPr>
          <a:xfrm>
            <a:off x="836613" y="2895122"/>
            <a:ext cx="5038670" cy="319426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x-none" dirty="0"/>
          </a:p>
        </p:txBody>
      </p:sp>
      <p:sp>
        <p:nvSpPr>
          <p:cNvPr id="5" name="Text Placeholder 4">
            <a:extLst>
              <a:ext uri="{FF2B5EF4-FFF2-40B4-BE49-F238E27FC236}">
                <a16:creationId xmlns:a16="http://schemas.microsoft.com/office/drawing/2014/main" xmlns="" id="{6CF4A758-6081-51D8-2BE4-B97FBC921249}"/>
              </a:ext>
            </a:extLst>
          </p:cNvPr>
          <p:cNvSpPr>
            <a:spLocks noGrp="1"/>
          </p:cNvSpPr>
          <p:nvPr>
            <p:ph type="body" sz="quarter" idx="3"/>
          </p:nvPr>
        </p:nvSpPr>
        <p:spPr>
          <a:xfrm>
            <a:off x="6316718" y="2312274"/>
            <a:ext cx="5038669" cy="58284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xmlns="" id="{95CFB8D4-9FE1-FE4B-ECC8-EB92B2EB2C01}"/>
              </a:ext>
            </a:extLst>
          </p:cNvPr>
          <p:cNvSpPr>
            <a:spLocks noGrp="1"/>
          </p:cNvSpPr>
          <p:nvPr>
            <p:ph sz="quarter" idx="4"/>
          </p:nvPr>
        </p:nvSpPr>
        <p:spPr>
          <a:xfrm>
            <a:off x="6316718" y="2895122"/>
            <a:ext cx="5038670" cy="319426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x-none" dirty="0"/>
          </a:p>
        </p:txBody>
      </p:sp>
      <p:sp>
        <p:nvSpPr>
          <p:cNvPr id="7" name="Date Placeholder 6">
            <a:extLst>
              <a:ext uri="{FF2B5EF4-FFF2-40B4-BE49-F238E27FC236}">
                <a16:creationId xmlns:a16="http://schemas.microsoft.com/office/drawing/2014/main" xmlns="" id="{63AA9BFD-2720-F6E5-7437-24A7D834557F}"/>
              </a:ext>
            </a:extLst>
          </p:cNvPr>
          <p:cNvSpPr>
            <a:spLocks noGrp="1"/>
          </p:cNvSpPr>
          <p:nvPr>
            <p:ph type="dt" sz="half" idx="10"/>
          </p:nvPr>
        </p:nvSpPr>
        <p:spPr/>
        <p:txBody>
          <a:bodyPr/>
          <a:lstStyle/>
          <a:p>
            <a:fld id="{80A91B0C-784E-1246-B644-35B0217EA2AE}" type="datetimeFigureOut">
              <a:rPr lang="x-none" smtClean="0"/>
              <a:t>13-11-2024</a:t>
            </a:fld>
            <a:endParaRPr lang="x-none"/>
          </a:p>
        </p:txBody>
      </p:sp>
      <p:sp>
        <p:nvSpPr>
          <p:cNvPr id="8" name="Footer Placeholder 7">
            <a:extLst>
              <a:ext uri="{FF2B5EF4-FFF2-40B4-BE49-F238E27FC236}">
                <a16:creationId xmlns:a16="http://schemas.microsoft.com/office/drawing/2014/main" xmlns="" id="{7317EF58-7E67-C412-0BD5-2D9E49C1818F}"/>
              </a:ext>
            </a:extLst>
          </p:cNvPr>
          <p:cNvSpPr>
            <a:spLocks noGrp="1"/>
          </p:cNvSpPr>
          <p:nvPr>
            <p:ph type="ftr" sz="quarter" idx="11"/>
          </p:nvPr>
        </p:nvSpPr>
        <p:spPr/>
        <p:txBody>
          <a:bodyPr/>
          <a:lstStyle/>
          <a:p>
            <a:endParaRPr lang="x-none"/>
          </a:p>
        </p:txBody>
      </p:sp>
      <p:sp>
        <p:nvSpPr>
          <p:cNvPr id="9" name="Slide Number Placeholder 8">
            <a:extLst>
              <a:ext uri="{FF2B5EF4-FFF2-40B4-BE49-F238E27FC236}">
                <a16:creationId xmlns:a16="http://schemas.microsoft.com/office/drawing/2014/main" xmlns="" id="{8748FF7F-235C-E7D2-1B91-586D0B405413}"/>
              </a:ext>
            </a:extLst>
          </p:cNvPr>
          <p:cNvSpPr>
            <a:spLocks noGrp="1"/>
          </p:cNvSpPr>
          <p:nvPr>
            <p:ph type="sldNum" sz="quarter" idx="12"/>
          </p:nvPr>
        </p:nvSpPr>
        <p:spPr/>
        <p:txBody>
          <a:bodyPr/>
          <a:lstStyle/>
          <a:p>
            <a:fld id="{98738D9A-430C-D744-A3F4-4A144CB51437}" type="slidenum">
              <a:rPr lang="x-none" smtClean="0"/>
              <a:t>‹#›</a:t>
            </a:fld>
            <a:endParaRPr lang="x-none"/>
          </a:p>
        </p:txBody>
      </p:sp>
      <p:pic>
        <p:nvPicPr>
          <p:cNvPr id="10" name="Picture 9">
            <a:extLst>
              <a:ext uri="{FF2B5EF4-FFF2-40B4-BE49-F238E27FC236}">
                <a16:creationId xmlns:a16="http://schemas.microsoft.com/office/drawing/2014/main" xmlns="" id="{3AFAFD31-0F9E-0026-0968-48C3CA16079D}"/>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9121485" y="160923"/>
            <a:ext cx="2636881" cy="937807"/>
          </a:xfrm>
          <a:prstGeom prst="rect">
            <a:avLst/>
          </a:prstGeom>
        </p:spPr>
      </p:pic>
      <p:pic>
        <p:nvPicPr>
          <p:cNvPr id="14" name="Picture 13">
            <a:extLst>
              <a:ext uri="{FF2B5EF4-FFF2-40B4-BE49-F238E27FC236}">
                <a16:creationId xmlns:a16="http://schemas.microsoft.com/office/drawing/2014/main" xmlns="" id="{275C17DF-AEF6-9B53-03DE-A358858F961C}"/>
              </a:ext>
            </a:extLst>
          </p:cNvPr>
          <p:cNvPicPr>
            <a:picLocks noChangeAspect="1"/>
          </p:cNvPicPr>
          <p:nvPr userDrawn="1"/>
        </p:nvPicPr>
        <p:blipFill>
          <a:blip r:embed="rId4"/>
          <a:srcRect l="8629" t="13110" r="6086" b="15212"/>
          <a:stretch/>
        </p:blipFill>
        <p:spPr>
          <a:xfrm>
            <a:off x="444144" y="219564"/>
            <a:ext cx="2927084" cy="712520"/>
          </a:xfrm>
          <a:prstGeom prst="rect">
            <a:avLst/>
          </a:prstGeom>
        </p:spPr>
      </p:pic>
    </p:spTree>
    <p:extLst>
      <p:ext uri="{BB962C8B-B14F-4D97-AF65-F5344CB8AC3E}">
        <p14:creationId xmlns:p14="http://schemas.microsoft.com/office/powerpoint/2010/main" val="32782260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CB72329-F2E4-0806-5106-B60D5EAEEE16}"/>
              </a:ext>
            </a:extLst>
          </p:cNvPr>
          <p:cNvSpPr>
            <a:spLocks noGrp="1"/>
          </p:cNvSpPr>
          <p:nvPr>
            <p:ph type="title"/>
          </p:nvPr>
        </p:nvSpPr>
        <p:spPr>
          <a:xfrm>
            <a:off x="838200" y="1238034"/>
            <a:ext cx="10515600" cy="701132"/>
          </a:xfrm>
        </p:spPr>
        <p:txBody>
          <a:bodyPr>
            <a:normAutofit/>
          </a:bodyPr>
          <a:lstStyle>
            <a:lvl1pPr>
              <a:defRPr sz="4000" b="1"/>
            </a:lvl1pPr>
          </a:lstStyle>
          <a:p>
            <a:r>
              <a:rPr lang="en-US" dirty="0"/>
              <a:t>Click to edit Master title style</a:t>
            </a:r>
            <a:endParaRPr lang="x-none" dirty="0"/>
          </a:p>
        </p:txBody>
      </p:sp>
      <p:sp>
        <p:nvSpPr>
          <p:cNvPr id="3" name="Date Placeholder 2">
            <a:extLst>
              <a:ext uri="{FF2B5EF4-FFF2-40B4-BE49-F238E27FC236}">
                <a16:creationId xmlns:a16="http://schemas.microsoft.com/office/drawing/2014/main" xmlns="" id="{0AD6943D-3C70-45BD-5696-F3216F621FB1}"/>
              </a:ext>
            </a:extLst>
          </p:cNvPr>
          <p:cNvSpPr>
            <a:spLocks noGrp="1"/>
          </p:cNvSpPr>
          <p:nvPr>
            <p:ph type="dt" sz="half" idx="10"/>
          </p:nvPr>
        </p:nvSpPr>
        <p:spPr/>
        <p:txBody>
          <a:bodyPr/>
          <a:lstStyle/>
          <a:p>
            <a:fld id="{80A91B0C-784E-1246-B644-35B0217EA2AE}" type="datetimeFigureOut">
              <a:rPr lang="x-none" smtClean="0"/>
              <a:t>13-11-2024</a:t>
            </a:fld>
            <a:endParaRPr lang="x-none"/>
          </a:p>
        </p:txBody>
      </p:sp>
      <p:sp>
        <p:nvSpPr>
          <p:cNvPr id="4" name="Footer Placeholder 3">
            <a:extLst>
              <a:ext uri="{FF2B5EF4-FFF2-40B4-BE49-F238E27FC236}">
                <a16:creationId xmlns:a16="http://schemas.microsoft.com/office/drawing/2014/main" xmlns="" id="{5BFC4AA2-9D5E-9B13-CC33-FC65E14AF113}"/>
              </a:ext>
            </a:extLst>
          </p:cNvPr>
          <p:cNvSpPr>
            <a:spLocks noGrp="1"/>
          </p:cNvSpPr>
          <p:nvPr>
            <p:ph type="ftr" sz="quarter" idx="11"/>
          </p:nvPr>
        </p:nvSpPr>
        <p:spPr/>
        <p:txBody>
          <a:bodyPr/>
          <a:lstStyle/>
          <a:p>
            <a:endParaRPr lang="x-none"/>
          </a:p>
        </p:txBody>
      </p:sp>
      <p:sp>
        <p:nvSpPr>
          <p:cNvPr id="5" name="Slide Number Placeholder 4">
            <a:extLst>
              <a:ext uri="{FF2B5EF4-FFF2-40B4-BE49-F238E27FC236}">
                <a16:creationId xmlns:a16="http://schemas.microsoft.com/office/drawing/2014/main" xmlns="" id="{B86CEB31-9946-A48A-2AB5-40070F6E9070}"/>
              </a:ext>
            </a:extLst>
          </p:cNvPr>
          <p:cNvSpPr>
            <a:spLocks noGrp="1"/>
          </p:cNvSpPr>
          <p:nvPr>
            <p:ph type="sldNum" sz="quarter" idx="12"/>
          </p:nvPr>
        </p:nvSpPr>
        <p:spPr/>
        <p:txBody>
          <a:bodyPr/>
          <a:lstStyle/>
          <a:p>
            <a:fld id="{98738D9A-430C-D744-A3F4-4A144CB51437}" type="slidenum">
              <a:rPr lang="x-none" smtClean="0"/>
              <a:t>‹#›</a:t>
            </a:fld>
            <a:endParaRPr lang="x-none"/>
          </a:p>
        </p:txBody>
      </p:sp>
      <p:pic>
        <p:nvPicPr>
          <p:cNvPr id="6" name="Picture 5">
            <a:extLst>
              <a:ext uri="{FF2B5EF4-FFF2-40B4-BE49-F238E27FC236}">
                <a16:creationId xmlns:a16="http://schemas.microsoft.com/office/drawing/2014/main" xmlns="" id="{0143D683-FCE5-3EB9-93B1-EDD4A1E030EB}"/>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9121485" y="160923"/>
            <a:ext cx="2636881" cy="937807"/>
          </a:xfrm>
          <a:prstGeom prst="rect">
            <a:avLst/>
          </a:prstGeom>
        </p:spPr>
      </p:pic>
      <p:pic>
        <p:nvPicPr>
          <p:cNvPr id="10" name="Picture 9">
            <a:extLst>
              <a:ext uri="{FF2B5EF4-FFF2-40B4-BE49-F238E27FC236}">
                <a16:creationId xmlns:a16="http://schemas.microsoft.com/office/drawing/2014/main" xmlns="" id="{65D9DFD3-816A-84B2-D78E-4AE476B8131D}"/>
              </a:ext>
            </a:extLst>
          </p:cNvPr>
          <p:cNvPicPr>
            <a:picLocks noChangeAspect="1"/>
          </p:cNvPicPr>
          <p:nvPr userDrawn="1"/>
        </p:nvPicPr>
        <p:blipFill>
          <a:blip r:embed="rId4"/>
          <a:srcRect l="8629" t="13110" r="6086" b="15212"/>
          <a:stretch/>
        </p:blipFill>
        <p:spPr>
          <a:xfrm>
            <a:off x="444144" y="219564"/>
            <a:ext cx="2927084" cy="712520"/>
          </a:xfrm>
          <a:prstGeom prst="rect">
            <a:avLst/>
          </a:prstGeom>
        </p:spPr>
      </p:pic>
    </p:spTree>
    <p:extLst>
      <p:ext uri="{BB962C8B-B14F-4D97-AF65-F5344CB8AC3E}">
        <p14:creationId xmlns:p14="http://schemas.microsoft.com/office/powerpoint/2010/main" val="16866280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32852B1E-14B5-32A5-FDAC-E7F263414C0A}"/>
              </a:ext>
            </a:extLst>
          </p:cNvPr>
          <p:cNvSpPr>
            <a:spLocks noGrp="1"/>
          </p:cNvSpPr>
          <p:nvPr>
            <p:ph type="dt" sz="half" idx="10"/>
          </p:nvPr>
        </p:nvSpPr>
        <p:spPr/>
        <p:txBody>
          <a:bodyPr/>
          <a:lstStyle/>
          <a:p>
            <a:fld id="{80A91B0C-784E-1246-B644-35B0217EA2AE}" type="datetimeFigureOut">
              <a:rPr lang="x-none" smtClean="0"/>
              <a:t>13-11-2024</a:t>
            </a:fld>
            <a:endParaRPr lang="x-none"/>
          </a:p>
        </p:txBody>
      </p:sp>
      <p:sp>
        <p:nvSpPr>
          <p:cNvPr id="3" name="Footer Placeholder 2">
            <a:extLst>
              <a:ext uri="{FF2B5EF4-FFF2-40B4-BE49-F238E27FC236}">
                <a16:creationId xmlns:a16="http://schemas.microsoft.com/office/drawing/2014/main" xmlns="" id="{6DF0958C-0A5E-94C4-EEA3-D35E03FC121A}"/>
              </a:ext>
            </a:extLst>
          </p:cNvPr>
          <p:cNvSpPr>
            <a:spLocks noGrp="1"/>
          </p:cNvSpPr>
          <p:nvPr>
            <p:ph type="ftr" sz="quarter" idx="11"/>
          </p:nvPr>
        </p:nvSpPr>
        <p:spPr/>
        <p:txBody>
          <a:bodyPr/>
          <a:lstStyle/>
          <a:p>
            <a:endParaRPr lang="x-none" dirty="0"/>
          </a:p>
        </p:txBody>
      </p:sp>
      <p:sp>
        <p:nvSpPr>
          <p:cNvPr id="4" name="Slide Number Placeholder 3">
            <a:extLst>
              <a:ext uri="{FF2B5EF4-FFF2-40B4-BE49-F238E27FC236}">
                <a16:creationId xmlns:a16="http://schemas.microsoft.com/office/drawing/2014/main" xmlns="" id="{3E133C72-4F06-3317-36F8-22A4D163408F}"/>
              </a:ext>
            </a:extLst>
          </p:cNvPr>
          <p:cNvSpPr>
            <a:spLocks noGrp="1"/>
          </p:cNvSpPr>
          <p:nvPr>
            <p:ph type="sldNum" sz="quarter" idx="12"/>
          </p:nvPr>
        </p:nvSpPr>
        <p:spPr/>
        <p:txBody>
          <a:bodyPr/>
          <a:lstStyle/>
          <a:p>
            <a:fld id="{98738D9A-430C-D744-A3F4-4A144CB51437}" type="slidenum">
              <a:rPr lang="x-none" smtClean="0"/>
              <a:t>‹#›</a:t>
            </a:fld>
            <a:endParaRPr lang="x-none"/>
          </a:p>
        </p:txBody>
      </p:sp>
      <p:pic>
        <p:nvPicPr>
          <p:cNvPr id="5" name="Picture 4">
            <a:extLst>
              <a:ext uri="{FF2B5EF4-FFF2-40B4-BE49-F238E27FC236}">
                <a16:creationId xmlns:a16="http://schemas.microsoft.com/office/drawing/2014/main" xmlns="" id="{3CC70066-3095-1368-2284-89971592AD3F}"/>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9121485" y="160923"/>
            <a:ext cx="2636881" cy="937807"/>
          </a:xfrm>
          <a:prstGeom prst="rect">
            <a:avLst/>
          </a:prstGeom>
        </p:spPr>
      </p:pic>
      <p:pic>
        <p:nvPicPr>
          <p:cNvPr id="9" name="Picture 8">
            <a:extLst>
              <a:ext uri="{FF2B5EF4-FFF2-40B4-BE49-F238E27FC236}">
                <a16:creationId xmlns:a16="http://schemas.microsoft.com/office/drawing/2014/main" xmlns="" id="{A41CE8B2-D128-71CB-73FB-BE2B38587CC0}"/>
              </a:ext>
            </a:extLst>
          </p:cNvPr>
          <p:cNvPicPr>
            <a:picLocks noChangeAspect="1"/>
          </p:cNvPicPr>
          <p:nvPr userDrawn="1"/>
        </p:nvPicPr>
        <p:blipFill>
          <a:blip r:embed="rId4"/>
          <a:srcRect l="8629" t="13110" r="6086" b="15212"/>
          <a:stretch/>
        </p:blipFill>
        <p:spPr>
          <a:xfrm>
            <a:off x="444144" y="219564"/>
            <a:ext cx="2927084" cy="712520"/>
          </a:xfrm>
          <a:prstGeom prst="rect">
            <a:avLst/>
          </a:prstGeom>
        </p:spPr>
      </p:pic>
    </p:spTree>
    <p:extLst>
      <p:ext uri="{BB962C8B-B14F-4D97-AF65-F5344CB8AC3E}">
        <p14:creationId xmlns:p14="http://schemas.microsoft.com/office/powerpoint/2010/main" val="14203053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162F52C7-1683-2619-3B5A-033463422E5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endParaRPr lang="x-none" dirty="0"/>
          </a:p>
        </p:txBody>
      </p:sp>
      <p:sp>
        <p:nvSpPr>
          <p:cNvPr id="3" name="Text Placeholder 2">
            <a:extLst>
              <a:ext uri="{FF2B5EF4-FFF2-40B4-BE49-F238E27FC236}">
                <a16:creationId xmlns:a16="http://schemas.microsoft.com/office/drawing/2014/main" xmlns="" id="{5E926FD5-85B9-573E-E6C2-5BD4EC876CD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x-none" dirty="0"/>
          </a:p>
        </p:txBody>
      </p:sp>
      <p:sp>
        <p:nvSpPr>
          <p:cNvPr id="4" name="Date Placeholder 3">
            <a:extLst>
              <a:ext uri="{FF2B5EF4-FFF2-40B4-BE49-F238E27FC236}">
                <a16:creationId xmlns:a16="http://schemas.microsoft.com/office/drawing/2014/main" xmlns="" id="{4BBD21B2-2CAA-5D8D-EC99-72ED0198520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0A91B0C-784E-1246-B644-35B0217EA2AE}" type="datetimeFigureOut">
              <a:rPr lang="x-none" smtClean="0"/>
              <a:t>13-11-2024</a:t>
            </a:fld>
            <a:endParaRPr lang="x-none"/>
          </a:p>
        </p:txBody>
      </p:sp>
      <p:sp>
        <p:nvSpPr>
          <p:cNvPr id="5" name="Footer Placeholder 4">
            <a:extLst>
              <a:ext uri="{FF2B5EF4-FFF2-40B4-BE49-F238E27FC236}">
                <a16:creationId xmlns:a16="http://schemas.microsoft.com/office/drawing/2014/main" xmlns="" id="{C29598E6-029E-B4DC-F420-F8CAFA55784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x-none"/>
          </a:p>
        </p:txBody>
      </p:sp>
      <p:sp>
        <p:nvSpPr>
          <p:cNvPr id="6" name="Slide Number Placeholder 5">
            <a:extLst>
              <a:ext uri="{FF2B5EF4-FFF2-40B4-BE49-F238E27FC236}">
                <a16:creationId xmlns:a16="http://schemas.microsoft.com/office/drawing/2014/main" xmlns="" id="{60EDF96E-60C0-2F51-1107-51E9CF29A3D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98738D9A-430C-D744-A3F4-4A144CB51437}" type="slidenum">
              <a:rPr lang="x-none" smtClean="0"/>
              <a:t>‹#›</a:t>
            </a:fld>
            <a:endParaRPr lang="x-none"/>
          </a:p>
        </p:txBody>
      </p:sp>
    </p:spTree>
    <p:extLst>
      <p:ext uri="{BB962C8B-B14F-4D97-AF65-F5344CB8AC3E}">
        <p14:creationId xmlns:p14="http://schemas.microsoft.com/office/powerpoint/2010/main" val="1400770678"/>
      </p:ext>
    </p:extLst>
  </p:cSld>
  <p:clrMap bg1="lt1" tx1="dk1" bg2="lt2" tx2="dk2" accent1="accent1" accent2="accent2" accent3="accent3" accent4="accent4" accent5="accent5" accent6="accent6" hlink="hlink" folHlink="folHlink"/>
  <p:sldLayoutIdLst>
    <p:sldLayoutId id="2147483649" r:id="rId1"/>
    <p:sldLayoutId id="2147483658" r:id="rId2"/>
    <p:sldLayoutId id="2147483650" r:id="rId3"/>
    <p:sldLayoutId id="2147483659" r:id="rId4"/>
    <p:sldLayoutId id="2147483651" r:id="rId5"/>
    <p:sldLayoutId id="2147483652" r:id="rId6"/>
    <p:sldLayoutId id="2147483653" r:id="rId7"/>
    <p:sldLayoutId id="2147483654" r:id="rId8"/>
    <p:sldLayoutId id="2147483655" r:id="rId9"/>
    <p:sldLayoutId id="2147483656" r:id="rId10"/>
    <p:sldLayoutId id="2147483657" r:id="rId11"/>
  </p:sldLayoutIdLst>
  <p:txStyles>
    <p:titleStyle>
      <a:lvl1pPr algn="l" defTabSz="914400" rtl="0" eaLnBrk="1" latinLnBrk="0" hangingPunct="1">
        <a:lnSpc>
          <a:spcPct val="90000"/>
        </a:lnSpc>
        <a:spcBef>
          <a:spcPct val="0"/>
        </a:spcBef>
        <a:buNone/>
        <a:defRPr sz="4400" kern="1200">
          <a:solidFill>
            <a:schemeClr val="tx1"/>
          </a:solidFill>
          <a:latin typeface="DIN Next LT Arabic" panose="020B0503020203050203" pitchFamily="34" charset="-78"/>
          <a:ea typeface="+mj-ea"/>
          <a:cs typeface="DIN Next LT Arabic" panose="020B0503020203050203" pitchFamily="34" charset="-78"/>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DIN Next LT Arabic" panose="020B0503020203050203" pitchFamily="34" charset="-78"/>
          <a:ea typeface="+mn-ea"/>
          <a:cs typeface="DIN Next LT Arabic" panose="020B0503020203050203" pitchFamily="34" charset="-78"/>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DIN Next LT Arabic" panose="020B0503020203050203" pitchFamily="34" charset="-78"/>
          <a:ea typeface="+mn-ea"/>
          <a:cs typeface="DIN Next LT Arabic" panose="020B0503020203050203" pitchFamily="34" charset="-78"/>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DIN Next LT Arabic" panose="020B0503020203050203" pitchFamily="34" charset="-78"/>
          <a:ea typeface="+mn-ea"/>
          <a:cs typeface="DIN Next LT Arabic" panose="020B0503020203050203" pitchFamily="34" charset="-78"/>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DIN Next LT Arabic" panose="020B0503020203050203" pitchFamily="34" charset="-78"/>
          <a:ea typeface="+mn-ea"/>
          <a:cs typeface="DIN Next LT Arabic" panose="020B0503020203050203" pitchFamily="34" charset="-78"/>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DIN Next LT Arabic" panose="020B0503020203050203" pitchFamily="34" charset="-78"/>
          <a:ea typeface="+mn-ea"/>
          <a:cs typeface="DIN Next LT Arabic" panose="020B0503020203050203" pitchFamily="34" charset="-78"/>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x-non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8" Type="http://schemas.openxmlformats.org/officeDocument/2006/relationships/hyperlink" Target="https://www.paperdigest.org/isearch/?name=richard_jozsa" TargetMode="External"/><Relationship Id="rId3" Type="http://schemas.openxmlformats.org/officeDocument/2006/relationships/hyperlink" Target="https://www.paperdigest.org/isearch/?name=luca_gioacchini" TargetMode="External"/><Relationship Id="rId7" Type="http://schemas.openxmlformats.org/officeDocument/2006/relationships/hyperlink" Target="https://www.paperdigest.org/isearch/?name=adrian_pekar" TargetMode="External"/><Relationship Id="rId2" Type="http://schemas.openxmlformats.org/officeDocument/2006/relationships/hyperlink" Target="https://www.paperdigest.org/paper/?paper_id=arxiv-2405.02649" TargetMode="External"/><Relationship Id="rId1" Type="http://schemas.openxmlformats.org/officeDocument/2006/relationships/slideLayout" Target="../slideLayouts/slideLayout3.xml"/><Relationship Id="rId6" Type="http://schemas.openxmlformats.org/officeDocument/2006/relationships/hyperlink" Target="https://www.paperdigest.org/paper/?paper_id=arxiv-2401.16843" TargetMode="External"/><Relationship Id="rId5" Type="http://schemas.openxmlformats.org/officeDocument/2006/relationships/hyperlink" Target="https://www.paperdigest.org/search/?topic=arxiv-cs.LG&amp;year=2024" TargetMode="External"/><Relationship Id="rId4" Type="http://schemas.openxmlformats.org/officeDocument/2006/relationships/hyperlink" Target="https://www.paperdigest.org/search/?topic=arxiv-cs.LG" TargetMode="External"/></Relationships>
</file>

<file path=ppt/slides/_rels/slide8.xml.rels><?xml version="1.0" encoding="UTF-8" standalone="yes"?>
<Relationships xmlns="http://schemas.openxmlformats.org/package/2006/relationships"><Relationship Id="rId8" Type="http://schemas.openxmlformats.org/officeDocument/2006/relationships/hyperlink" Target="https://www.paperdigest.org/review/?topic=journal.IEEE_Internet_of_Things_Journal&amp;q=Anomaly_detection_in_network_traffic_data_using_DL,ML_for_2023_&amp;_2024&amp;year=2021" TargetMode="External"/><Relationship Id="rId3" Type="http://schemas.openxmlformats.org/officeDocument/2006/relationships/hyperlink" Target="https://www.paperdigest.org/isearch/?name=ghada_abdelmoumin" TargetMode="External"/><Relationship Id="rId7" Type="http://schemas.openxmlformats.org/officeDocument/2006/relationships/hyperlink" Target="https://www.paperdigest.org/review/?topic=journal.IEEE_Internet_of_Things_Journal&amp;q=Anomaly_detection_in_network_traffic_data_using_DL,ML_for_2023_&amp;_2024" TargetMode="External"/><Relationship Id="rId2" Type="http://schemas.openxmlformats.org/officeDocument/2006/relationships/hyperlink" Target="https://www.paperdigest.org/paper/?paper_id=doi.org_10.1109_mysurucon55714.2022.9972526" TargetMode="External"/><Relationship Id="rId1" Type="http://schemas.openxmlformats.org/officeDocument/2006/relationships/slideLayout" Target="../slideLayouts/slideLayout3.xml"/><Relationship Id="rId6" Type="http://schemas.openxmlformats.org/officeDocument/2006/relationships/hyperlink" Target="https://www.paperdigest.org/paper/?paper_id=doi.org_10.1109_jiot.2021.3103829" TargetMode="External"/><Relationship Id="rId5" Type="http://schemas.openxmlformats.org/officeDocument/2006/relationships/hyperlink" Target="https://www.paperdigest.org/isearch/?name=abdul_rahman" TargetMode="External"/><Relationship Id="rId4" Type="http://schemas.openxmlformats.org/officeDocument/2006/relationships/hyperlink" Target="https://www.paperdigest.org/isearch/?name=danda_b._rawat"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xmlns="" id="{7D8B055B-BCD5-F9E2-0C4C-E854694A8CA9}"/>
              </a:ext>
            </a:extLst>
          </p:cNvPr>
          <p:cNvSpPr>
            <a:spLocks noGrp="1"/>
          </p:cNvSpPr>
          <p:nvPr>
            <p:ph type="body" sz="quarter" idx="10"/>
          </p:nvPr>
        </p:nvSpPr>
        <p:spPr>
          <a:xfrm>
            <a:off x="3348648" y="2753673"/>
            <a:ext cx="8473369" cy="1055087"/>
          </a:xfrm>
        </p:spPr>
        <p:txBody>
          <a:bodyPr>
            <a:normAutofit fontScale="85000" lnSpcReduction="10000"/>
          </a:bodyPr>
          <a:lstStyle/>
          <a:p>
            <a:r>
              <a:rPr lang="en-US" smtClean="0">
                <a:ln w="9525">
                  <a:solidFill>
                    <a:schemeClr val="bg1"/>
                  </a:solidFill>
                  <a:prstDash val="solid"/>
                </a:ln>
                <a:effectLst>
                  <a:outerShdw blurRad="12700" dist="38100" dir="2700000" algn="tl" rotWithShape="0">
                    <a:schemeClr val="bg1">
                      <a:lumMod val="50000"/>
                    </a:schemeClr>
                  </a:outerShdw>
                </a:effectLst>
              </a:rPr>
              <a:t>ANOMALY </a:t>
            </a:r>
            <a:r>
              <a:rPr lang="en-US" dirty="0" smtClean="0">
                <a:ln w="9525">
                  <a:solidFill>
                    <a:schemeClr val="bg1"/>
                  </a:solidFill>
                  <a:prstDash val="solid"/>
                </a:ln>
                <a:effectLst>
                  <a:outerShdw blurRad="12700" dist="38100" dir="2700000" algn="tl" rotWithShape="0">
                    <a:schemeClr val="bg1">
                      <a:lumMod val="50000"/>
                    </a:schemeClr>
                  </a:outerShdw>
                </a:effectLst>
              </a:rPr>
              <a:t>DETECTION IN NETWORK TRAFFIC DATA USING DEEP LEARNING TECHNIQUES </a:t>
            </a:r>
            <a:endParaRPr lang="x-none" dirty="0">
              <a:ln w="9525">
                <a:solidFill>
                  <a:schemeClr val="bg1"/>
                </a:solidFill>
                <a:prstDash val="solid"/>
              </a:ln>
              <a:effectLst>
                <a:outerShdw blurRad="12700" dist="38100" dir="2700000" algn="tl" rotWithShape="0">
                  <a:schemeClr val="bg1">
                    <a:lumMod val="50000"/>
                  </a:schemeClr>
                </a:outerShdw>
              </a:effectLst>
            </a:endParaRPr>
          </a:p>
        </p:txBody>
      </p:sp>
      <p:sp>
        <p:nvSpPr>
          <p:cNvPr id="4" name="Text Placeholder 3">
            <a:extLst>
              <a:ext uri="{FF2B5EF4-FFF2-40B4-BE49-F238E27FC236}">
                <a16:creationId xmlns:a16="http://schemas.microsoft.com/office/drawing/2014/main" xmlns="" id="{9F944335-6494-94AF-B5F5-F22EEDBFF350}"/>
              </a:ext>
            </a:extLst>
          </p:cNvPr>
          <p:cNvSpPr>
            <a:spLocks noGrp="1"/>
          </p:cNvSpPr>
          <p:nvPr>
            <p:ph type="body" sz="quarter" idx="13"/>
          </p:nvPr>
        </p:nvSpPr>
        <p:spPr>
          <a:xfrm>
            <a:off x="3616503" y="4107180"/>
            <a:ext cx="2319477" cy="1219200"/>
          </a:xfrm>
        </p:spPr>
        <p:txBody>
          <a:bodyPr>
            <a:noAutofit/>
          </a:bodyPr>
          <a:lstStyle/>
          <a:p>
            <a:r>
              <a:rPr lang="en-US" sz="1400" b="1" dirty="0" smtClean="0"/>
              <a:t>Ramya </a:t>
            </a:r>
            <a:r>
              <a:rPr lang="en-US" sz="1400" b="1" dirty="0"/>
              <a:t>S</a:t>
            </a:r>
            <a:br>
              <a:rPr lang="en-US" sz="1400" b="1" dirty="0"/>
            </a:br>
            <a:r>
              <a:rPr lang="en-US" sz="1400" b="1" dirty="0"/>
              <a:t>Department of Data Science</a:t>
            </a:r>
            <a:br>
              <a:rPr lang="en-US" sz="1400" b="1" dirty="0"/>
            </a:br>
            <a:r>
              <a:rPr lang="en-US" sz="1400" b="1" dirty="0"/>
              <a:t>Bishop Heber </a:t>
            </a:r>
            <a:r>
              <a:rPr lang="en-US" sz="1400" b="1" dirty="0" smtClean="0"/>
              <a:t>College</a:t>
            </a:r>
            <a:r>
              <a:rPr lang="en-US" sz="1400" b="1" i="1" dirty="0"/>
              <a:t/>
            </a:r>
            <a:br>
              <a:rPr lang="en-US" sz="1400" b="1" i="1" dirty="0"/>
            </a:br>
            <a:r>
              <a:rPr lang="en-US" sz="1400" b="1" dirty="0" err="1" smtClean="0"/>
              <a:t>Thiruchirappalli</a:t>
            </a:r>
            <a:r>
              <a:rPr lang="en-US" sz="1400" b="1" dirty="0" smtClean="0"/>
              <a:t>, India</a:t>
            </a:r>
            <a:r>
              <a:rPr lang="en-US" sz="1400" b="1" dirty="0"/>
              <a:t>.</a:t>
            </a:r>
            <a:r>
              <a:rPr lang="en-US" sz="1400" b="1" dirty="0" smtClean="0"/>
              <a:t/>
            </a:r>
            <a:br>
              <a:rPr lang="en-US" sz="1400" b="1" dirty="0" smtClean="0"/>
            </a:br>
            <a:r>
              <a:rPr lang="en-US" sz="1400" b="1" u="sng" dirty="0" smtClean="0"/>
              <a:t>ramyamano2003@gmail.com</a:t>
            </a:r>
            <a:endParaRPr lang="en-US" sz="1400" b="1" u="sng" dirty="0"/>
          </a:p>
          <a:p>
            <a:endParaRPr lang="x-none" sz="1400" b="1" dirty="0" smtClean="0"/>
          </a:p>
          <a:p>
            <a:endParaRPr lang="x-none" sz="1400" b="1" dirty="0"/>
          </a:p>
        </p:txBody>
      </p:sp>
      <p:sp>
        <p:nvSpPr>
          <p:cNvPr id="7" name="Rectangle 6"/>
          <p:cNvSpPr/>
          <p:nvPr/>
        </p:nvSpPr>
        <p:spPr>
          <a:xfrm>
            <a:off x="7040880" y="4107180"/>
            <a:ext cx="3924300" cy="1169551"/>
          </a:xfrm>
          <a:prstGeom prst="rect">
            <a:avLst/>
          </a:prstGeom>
        </p:spPr>
        <p:txBody>
          <a:bodyPr wrap="square">
            <a:spAutoFit/>
          </a:bodyPr>
          <a:lstStyle/>
          <a:p>
            <a:pPr algn="ctr">
              <a:spcBef>
                <a:spcPts val="1800"/>
              </a:spcBef>
              <a:spcAft>
                <a:spcPts val="200"/>
              </a:spcAft>
            </a:pPr>
            <a:r>
              <a:rPr lang="en-US" sz="1400" smtClean="0">
                <a:solidFill>
                  <a:schemeClr val="bg1">
                    <a:lumMod val="95000"/>
                  </a:schemeClr>
                </a:solidFill>
                <a:latin typeface="Times New Roman" panose="02020603050405020304" pitchFamily="18" charset="0"/>
                <a:ea typeface="SimSun" panose="02010600030101010101" pitchFamily="2" charset="-122"/>
              </a:rPr>
              <a:t>Dr</a:t>
            </a:r>
            <a:r>
              <a:rPr lang="en-US" sz="1400" dirty="0" smtClean="0">
                <a:solidFill>
                  <a:schemeClr val="bg1">
                    <a:lumMod val="95000"/>
                  </a:schemeClr>
                </a:solidFill>
                <a:latin typeface="Times New Roman" panose="02020603050405020304" pitchFamily="18" charset="0"/>
                <a:ea typeface="SimSun" panose="02010600030101010101" pitchFamily="2" charset="-122"/>
              </a:rPr>
              <a:t>. </a:t>
            </a:r>
            <a:r>
              <a:rPr lang="en-US" sz="1400" dirty="0" err="1" smtClean="0">
                <a:solidFill>
                  <a:schemeClr val="bg1">
                    <a:lumMod val="95000"/>
                  </a:schemeClr>
                </a:solidFill>
                <a:latin typeface="Times New Roman" panose="02020603050405020304" pitchFamily="18" charset="0"/>
                <a:ea typeface="SimSun" panose="02010600030101010101" pitchFamily="2" charset="-122"/>
              </a:rPr>
              <a:t>S.Annal</a:t>
            </a:r>
            <a:r>
              <a:rPr lang="en-US" sz="1400" dirty="0" smtClean="0">
                <a:solidFill>
                  <a:schemeClr val="bg1">
                    <a:lumMod val="95000"/>
                  </a:schemeClr>
                </a:solidFill>
                <a:latin typeface="Times New Roman" panose="02020603050405020304" pitchFamily="18" charset="0"/>
                <a:ea typeface="SimSun" panose="02010600030101010101" pitchFamily="2" charset="-122"/>
              </a:rPr>
              <a:t> </a:t>
            </a:r>
            <a:r>
              <a:rPr lang="en-US" sz="1400" dirty="0" err="1">
                <a:solidFill>
                  <a:schemeClr val="bg1">
                    <a:lumMod val="95000"/>
                  </a:schemeClr>
                </a:solidFill>
                <a:latin typeface="Times New Roman" panose="02020603050405020304" pitchFamily="18" charset="0"/>
                <a:ea typeface="SimSun" panose="02010600030101010101" pitchFamily="2" charset="-122"/>
              </a:rPr>
              <a:t>Ezhil</a:t>
            </a:r>
            <a:r>
              <a:rPr lang="en-US" sz="1400" dirty="0">
                <a:solidFill>
                  <a:schemeClr val="bg1">
                    <a:lumMod val="95000"/>
                  </a:schemeClr>
                </a:solidFill>
                <a:latin typeface="Times New Roman" panose="02020603050405020304" pitchFamily="18" charset="0"/>
                <a:ea typeface="SimSun" panose="02010600030101010101" pitchFamily="2" charset="-122"/>
              </a:rPr>
              <a:t> </a:t>
            </a:r>
            <a:r>
              <a:rPr lang="en-US" sz="1400" dirty="0" err="1">
                <a:solidFill>
                  <a:schemeClr val="bg1">
                    <a:lumMod val="95000"/>
                  </a:schemeClr>
                </a:solidFill>
                <a:latin typeface="Times New Roman" panose="02020603050405020304" pitchFamily="18" charset="0"/>
                <a:ea typeface="SimSun" panose="02010600030101010101" pitchFamily="2" charset="-122"/>
              </a:rPr>
              <a:t>Selvi</a:t>
            </a:r>
            <a:r>
              <a:rPr lang="en-US" sz="1400" dirty="0">
                <a:solidFill>
                  <a:schemeClr val="bg1">
                    <a:lumMod val="95000"/>
                  </a:schemeClr>
                </a:solidFill>
                <a:latin typeface="Times New Roman" panose="02020603050405020304" pitchFamily="18" charset="0"/>
                <a:ea typeface="SimSun" panose="02010600030101010101" pitchFamily="2" charset="-122"/>
              </a:rPr>
              <a:t>, Associate Professor</a:t>
            </a:r>
            <a:br>
              <a:rPr lang="en-US" sz="1400" dirty="0">
                <a:solidFill>
                  <a:schemeClr val="bg1">
                    <a:lumMod val="95000"/>
                  </a:schemeClr>
                </a:solidFill>
                <a:latin typeface="Times New Roman" panose="02020603050405020304" pitchFamily="18" charset="0"/>
                <a:ea typeface="SimSun" panose="02010600030101010101" pitchFamily="2" charset="-122"/>
              </a:rPr>
            </a:br>
            <a:r>
              <a:rPr lang="en-US" sz="1400" dirty="0">
                <a:solidFill>
                  <a:schemeClr val="bg1">
                    <a:lumMod val="95000"/>
                  </a:schemeClr>
                </a:solidFill>
                <a:latin typeface="Times New Roman" panose="02020603050405020304" pitchFamily="18" charset="0"/>
                <a:ea typeface="SimSun" panose="02010600030101010101" pitchFamily="2" charset="-122"/>
              </a:rPr>
              <a:t>Department of Computer Science</a:t>
            </a:r>
            <a:br>
              <a:rPr lang="en-US" sz="1400" dirty="0">
                <a:solidFill>
                  <a:schemeClr val="bg1">
                    <a:lumMod val="95000"/>
                  </a:schemeClr>
                </a:solidFill>
                <a:latin typeface="Times New Roman" panose="02020603050405020304" pitchFamily="18" charset="0"/>
                <a:ea typeface="SimSun" panose="02010600030101010101" pitchFamily="2" charset="-122"/>
              </a:rPr>
            </a:br>
            <a:r>
              <a:rPr lang="en-US" sz="1400" dirty="0">
                <a:solidFill>
                  <a:schemeClr val="bg1">
                    <a:lumMod val="95000"/>
                  </a:schemeClr>
                </a:solidFill>
                <a:latin typeface="Times New Roman" panose="02020603050405020304" pitchFamily="18" charset="0"/>
                <a:ea typeface="SimSun" panose="02010600030101010101" pitchFamily="2" charset="-122"/>
              </a:rPr>
              <a:t>Bishop Heber College</a:t>
            </a:r>
            <a:r>
              <a:rPr lang="en-US" sz="1400" i="1" dirty="0">
                <a:solidFill>
                  <a:schemeClr val="bg1">
                    <a:lumMod val="95000"/>
                  </a:schemeClr>
                </a:solidFill>
                <a:latin typeface="Times New Roman" panose="02020603050405020304" pitchFamily="18" charset="0"/>
                <a:ea typeface="SimSun" panose="02010600030101010101" pitchFamily="2" charset="-122"/>
              </a:rPr>
              <a:t/>
            </a:r>
            <a:br>
              <a:rPr lang="en-US" sz="1400" i="1" dirty="0">
                <a:solidFill>
                  <a:schemeClr val="bg1">
                    <a:lumMod val="95000"/>
                  </a:schemeClr>
                </a:solidFill>
                <a:latin typeface="Times New Roman" panose="02020603050405020304" pitchFamily="18" charset="0"/>
                <a:ea typeface="SimSun" panose="02010600030101010101" pitchFamily="2" charset="-122"/>
              </a:rPr>
            </a:br>
            <a:r>
              <a:rPr lang="en-US" sz="1400" dirty="0" err="1">
                <a:solidFill>
                  <a:schemeClr val="bg1">
                    <a:lumMod val="95000"/>
                  </a:schemeClr>
                </a:solidFill>
                <a:latin typeface="Times New Roman" panose="02020603050405020304" pitchFamily="18" charset="0"/>
                <a:ea typeface="SimSun" panose="02010600030101010101" pitchFamily="2" charset="-122"/>
              </a:rPr>
              <a:t>Thiruchirappalli</a:t>
            </a:r>
            <a:r>
              <a:rPr lang="en-US" sz="1400" dirty="0">
                <a:solidFill>
                  <a:schemeClr val="bg1">
                    <a:lumMod val="95000"/>
                  </a:schemeClr>
                </a:solidFill>
                <a:latin typeface="Times New Roman" panose="02020603050405020304" pitchFamily="18" charset="0"/>
                <a:ea typeface="SimSun" panose="02010600030101010101" pitchFamily="2" charset="-122"/>
              </a:rPr>
              <a:t>, India</a:t>
            </a:r>
            <a:br>
              <a:rPr lang="en-US" sz="1400" dirty="0">
                <a:solidFill>
                  <a:schemeClr val="bg1">
                    <a:lumMod val="95000"/>
                  </a:schemeClr>
                </a:solidFill>
                <a:latin typeface="Times New Roman" panose="02020603050405020304" pitchFamily="18" charset="0"/>
                <a:ea typeface="SimSun" panose="02010600030101010101" pitchFamily="2" charset="-122"/>
              </a:rPr>
            </a:br>
            <a:r>
              <a:rPr lang="en-US" sz="1400" dirty="0">
                <a:solidFill>
                  <a:schemeClr val="bg1">
                    <a:lumMod val="95000"/>
                  </a:schemeClr>
                </a:solidFill>
                <a:latin typeface="Times New Roman" panose="02020603050405020304" pitchFamily="18" charset="0"/>
                <a:ea typeface="SimSun" panose="02010600030101010101" pitchFamily="2" charset="-122"/>
              </a:rPr>
              <a:t>annalabel.cs@bhc.edu.in</a:t>
            </a:r>
            <a:endParaRPr lang="en-IN" sz="1400" dirty="0">
              <a:solidFill>
                <a:schemeClr val="bg1">
                  <a:lumMod val="95000"/>
                </a:schemeClr>
              </a:solidFill>
              <a:effectLst/>
              <a:latin typeface="Times New Roman" panose="02020603050405020304" pitchFamily="18" charset="0"/>
              <a:ea typeface="SimSun" panose="02010600030101010101" pitchFamily="2" charset="-122"/>
            </a:endParaRPr>
          </a:p>
        </p:txBody>
      </p:sp>
    </p:spTree>
    <p:extLst>
      <p:ext uri="{BB962C8B-B14F-4D97-AF65-F5344CB8AC3E}">
        <p14:creationId xmlns:p14="http://schemas.microsoft.com/office/powerpoint/2010/main" val="237919798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i="1" dirty="0" smtClean="0">
                <a:solidFill>
                  <a:schemeClr val="accent5">
                    <a:lumMod val="75000"/>
                  </a:schemeClr>
                </a:solidFill>
              </a:rPr>
              <a:t>HYPOTHESIS</a:t>
            </a:r>
            <a:endParaRPr lang="en-IN" i="1" dirty="0">
              <a:solidFill>
                <a:schemeClr val="accent5">
                  <a:lumMod val="75000"/>
                </a:schemeClr>
              </a:solidFill>
            </a:endParaRPr>
          </a:p>
        </p:txBody>
      </p:sp>
      <p:sp>
        <p:nvSpPr>
          <p:cNvPr id="3" name="Content Placeholder 2"/>
          <p:cNvSpPr>
            <a:spLocks noGrp="1"/>
          </p:cNvSpPr>
          <p:nvPr>
            <p:ph idx="1"/>
          </p:nvPr>
        </p:nvSpPr>
        <p:spPr/>
        <p:txBody>
          <a:bodyPr>
            <a:normAutofit/>
          </a:bodyPr>
          <a:lstStyle/>
          <a:p>
            <a:pPr algn="just"/>
            <a:r>
              <a:rPr lang="en-GB" sz="1600" dirty="0" smtClean="0"/>
              <a:t>Hypothesis 1: Deep Learning models such as RNN,CNN and GAN can more accurately detect anomalies in network traffic data than traditional rule based or signature based methods by learning  complex traffic patterns &amp; adapting to evolving threats.</a:t>
            </a:r>
          </a:p>
          <a:p>
            <a:pPr algn="just"/>
            <a:r>
              <a:rPr lang="en-GB" sz="1600" dirty="0" smtClean="0"/>
              <a:t>Hypothesis 2: A GAN – based anomaly detection model will outperform CNN &amp; RNN models in detecting unknown attack patterns by generating synthetic data that improves the discriminators accuracy in identifying anomalies </a:t>
            </a:r>
          </a:p>
          <a:p>
            <a:pPr algn="just"/>
            <a:r>
              <a:rPr lang="en-GB" sz="1600" dirty="0" smtClean="0"/>
              <a:t>Hypothesis 3:</a:t>
            </a:r>
            <a:r>
              <a:rPr lang="en-IN" sz="1600" dirty="0" smtClean="0"/>
              <a:t> By applying deep learning models to  anomaly detection in network traffic data, false positive rates will be reduced, leading to a more reliable and efficient network security system.</a:t>
            </a:r>
            <a:endParaRPr lang="en-GB" sz="1600" dirty="0" smtClean="0"/>
          </a:p>
        </p:txBody>
      </p:sp>
    </p:spTree>
    <p:extLst>
      <p:ext uri="{BB962C8B-B14F-4D97-AF65-F5344CB8AC3E}">
        <p14:creationId xmlns:p14="http://schemas.microsoft.com/office/powerpoint/2010/main" val="22614691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i="1" dirty="0" smtClean="0">
                <a:solidFill>
                  <a:schemeClr val="accent5">
                    <a:lumMod val="75000"/>
                  </a:schemeClr>
                </a:solidFill>
              </a:rPr>
              <a:t>RESEARCH METHODOLOGIES</a:t>
            </a:r>
            <a:endParaRPr lang="en-IN" i="1" dirty="0">
              <a:solidFill>
                <a:schemeClr val="accent5">
                  <a:lumMod val="75000"/>
                </a:schemeClr>
              </a:solidFill>
            </a:endParaRPr>
          </a:p>
        </p:txBody>
      </p:sp>
      <p:sp>
        <p:nvSpPr>
          <p:cNvPr id="3" name="Content Placeholder 2"/>
          <p:cNvSpPr>
            <a:spLocks noGrp="1"/>
          </p:cNvSpPr>
          <p:nvPr>
            <p:ph idx="1"/>
          </p:nvPr>
        </p:nvSpPr>
        <p:spPr/>
        <p:txBody>
          <a:bodyPr>
            <a:normAutofit/>
          </a:bodyPr>
          <a:lstStyle/>
          <a:p>
            <a:pPr algn="just"/>
            <a:r>
              <a:rPr lang="en-US" sz="1700" dirty="0"/>
              <a:t>In the research methodology section, This paper addresses the problem of detecting anomalies in network traffic data using deep learning techniques. The goal is to automatically detect anomalies such as unauthorized access, cyber threats, or malicious behavior. Deep learning techniques, including CNNs, RNNs, </a:t>
            </a:r>
            <a:r>
              <a:rPr lang="en-US" sz="1700" dirty="0" err="1"/>
              <a:t>Autoencoders</a:t>
            </a:r>
            <a:r>
              <a:rPr lang="en-US" sz="1700" dirty="0"/>
              <a:t>, and GANs, are utilized for their ability to reduce false positive rates, improve accuracy, and detect anomalies automatically. The following subsections provide a detailed overview of each technique, their implementation, and the evaluation metrics used</a:t>
            </a:r>
            <a:r>
              <a:rPr lang="en-US" sz="1700" dirty="0" smtClean="0"/>
              <a:t>.</a:t>
            </a:r>
          </a:p>
          <a:p>
            <a:pPr marL="0" indent="0" algn="just">
              <a:buNone/>
            </a:pPr>
            <a:endParaRPr lang="en-US" sz="1700" dirty="0"/>
          </a:p>
          <a:p>
            <a:pPr marL="0" indent="0" algn="just">
              <a:buNone/>
            </a:pPr>
            <a:endParaRPr lang="en-US" sz="1700" dirty="0" smtClean="0"/>
          </a:p>
          <a:p>
            <a:pPr marL="0" indent="0" algn="just">
              <a:buNone/>
            </a:pPr>
            <a:r>
              <a:rPr lang="en-US" sz="1700" dirty="0" smtClean="0"/>
              <a:t>   </a:t>
            </a:r>
            <a:r>
              <a:rPr lang="en-US" sz="1700" b="1" i="1" dirty="0" smtClean="0">
                <a:solidFill>
                  <a:schemeClr val="accent5">
                    <a:lumMod val="75000"/>
                  </a:schemeClr>
                </a:solidFill>
              </a:rPr>
              <a:t>         </a:t>
            </a:r>
            <a:r>
              <a:rPr lang="en-US" sz="2400" b="1" i="1" dirty="0" smtClean="0">
                <a:solidFill>
                  <a:schemeClr val="accent5">
                    <a:lumMod val="75000"/>
                  </a:schemeClr>
                </a:solidFill>
              </a:rPr>
              <a:t>Flow Chart </a:t>
            </a:r>
            <a:r>
              <a:rPr lang="en-US" sz="2400" dirty="0" smtClean="0"/>
              <a:t>   </a:t>
            </a:r>
            <a:endParaRPr lang="en-IN" sz="1700" dirty="0"/>
          </a:p>
          <a:p>
            <a:pPr algn="just"/>
            <a:endParaRPr lang="en-IN"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39345" y="3893061"/>
            <a:ext cx="4099214" cy="3001619"/>
          </a:xfrm>
          <a:prstGeom prst="rect">
            <a:avLst/>
          </a:prstGeom>
        </p:spPr>
      </p:pic>
      <p:sp>
        <p:nvSpPr>
          <p:cNvPr id="6" name="Right Arrow 5"/>
          <p:cNvSpPr/>
          <p:nvPr/>
        </p:nvSpPr>
        <p:spPr>
          <a:xfrm>
            <a:off x="5467927" y="5107543"/>
            <a:ext cx="932873" cy="286327"/>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29256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120386" y="1319903"/>
            <a:ext cx="8422710" cy="4351338"/>
          </a:xfrm>
        </p:spPr>
        <p:txBody>
          <a:bodyPr>
            <a:noAutofit/>
          </a:bodyPr>
          <a:lstStyle/>
          <a:p>
            <a:pPr algn="just"/>
            <a:r>
              <a:rPr lang="en-US" sz="1600" b="1" i="1" dirty="0"/>
              <a:t>RNN (Recurrent Neural Network</a:t>
            </a:r>
            <a:r>
              <a:rPr lang="en-US" sz="1600" b="1" i="1" dirty="0" smtClean="0"/>
              <a:t>):</a:t>
            </a:r>
            <a:r>
              <a:rPr lang="en-IN" sz="1600" b="1" i="1" dirty="0"/>
              <a:t> </a:t>
            </a:r>
            <a:r>
              <a:rPr lang="en-US" sz="1600" b="1" i="1" dirty="0" smtClean="0"/>
              <a:t> </a:t>
            </a:r>
          </a:p>
          <a:p>
            <a:pPr marL="0" indent="0" algn="just">
              <a:buNone/>
            </a:pPr>
            <a:r>
              <a:rPr lang="en-US" sz="1600" b="1" dirty="0" smtClean="0">
                <a:solidFill>
                  <a:schemeClr val="tx1">
                    <a:lumMod val="95000"/>
                    <a:lumOff val="5000"/>
                  </a:schemeClr>
                </a:solidFill>
              </a:rPr>
              <a:t>	In </a:t>
            </a:r>
            <a:r>
              <a:rPr lang="en-US" sz="1600" b="1" dirty="0">
                <a:solidFill>
                  <a:schemeClr val="tx1">
                    <a:lumMod val="95000"/>
                    <a:lumOff val="5000"/>
                  </a:schemeClr>
                </a:solidFill>
              </a:rPr>
              <a:t>this paper, RNN (Recurrent Neural Network): RNNs, particularly LSTM-based </a:t>
            </a:r>
            <a:r>
              <a:rPr lang="en-US" sz="1600" b="1" dirty="0" err="1">
                <a:solidFill>
                  <a:schemeClr val="tx1">
                    <a:lumMod val="95000"/>
                    <a:lumOff val="5000"/>
                  </a:schemeClr>
                </a:solidFill>
              </a:rPr>
              <a:t>autoencoders</a:t>
            </a:r>
            <a:r>
              <a:rPr lang="en-US" sz="1600" b="1" dirty="0">
                <a:solidFill>
                  <a:schemeClr val="tx1">
                    <a:lumMod val="95000"/>
                    <a:lumOff val="5000"/>
                  </a:schemeClr>
                </a:solidFill>
              </a:rPr>
              <a:t>, were chosen for their ability to capture temporal dependencies in sequential data. Since network traffic data often contains time-dependent patterns, RNNs are particularly well-suited for anomaly detection in such contexts. </a:t>
            </a:r>
            <a:endParaRPr lang="en-US" sz="1600" b="1" dirty="0" smtClean="0">
              <a:solidFill>
                <a:schemeClr val="tx1">
                  <a:lumMod val="95000"/>
                  <a:lumOff val="5000"/>
                </a:schemeClr>
              </a:solidFill>
            </a:endParaRPr>
          </a:p>
          <a:p>
            <a:pPr marL="0" indent="0" algn="just">
              <a:buNone/>
            </a:pPr>
            <a:endParaRPr lang="en-IN" sz="1600" b="1" dirty="0">
              <a:solidFill>
                <a:schemeClr val="tx1">
                  <a:lumMod val="95000"/>
                  <a:lumOff val="5000"/>
                </a:schemeClr>
              </a:solidFill>
            </a:endParaRPr>
          </a:p>
          <a:p>
            <a:pPr algn="just"/>
            <a:r>
              <a:rPr lang="en-US" sz="1600" b="1" i="1" dirty="0"/>
              <a:t>CNN (Convolutional Neural Network): </a:t>
            </a:r>
            <a:r>
              <a:rPr lang="en-US" sz="1600" b="1" dirty="0"/>
              <a:t> </a:t>
            </a:r>
            <a:r>
              <a:rPr lang="en-IN" sz="1600" b="1" dirty="0"/>
              <a:t> </a:t>
            </a:r>
            <a:endParaRPr lang="en-IN" sz="1600" b="1" dirty="0" smtClean="0"/>
          </a:p>
          <a:p>
            <a:pPr marL="0" indent="0" algn="just">
              <a:buNone/>
            </a:pPr>
            <a:r>
              <a:rPr lang="en-IN" sz="1600" b="1" dirty="0"/>
              <a:t> </a:t>
            </a:r>
            <a:r>
              <a:rPr lang="en-IN" sz="1600" b="1" dirty="0" smtClean="0"/>
              <a:t>	</a:t>
            </a:r>
            <a:r>
              <a:rPr lang="en-US" sz="1600" b="1" dirty="0" smtClean="0"/>
              <a:t>In </a:t>
            </a:r>
            <a:r>
              <a:rPr lang="en-US" sz="1600" b="1" dirty="0"/>
              <a:t>this paper, CNN (Convolutional Neural Network):  The CNN </a:t>
            </a:r>
            <a:r>
              <a:rPr lang="en-US" sz="1600" b="1" dirty="0" smtClean="0"/>
              <a:t>auto encoder </a:t>
            </a:r>
            <a:r>
              <a:rPr lang="en-US" sz="1600" b="1" dirty="0"/>
              <a:t>model was selected for anomaly detection due to its efficiency in extracting local patterns from sequential data, such as network traffic, through convolutional layers. CNNs are especially suitable for detecting spatial relationships and patterns, making them well-suited for network traffic analysis, where localized features are critical. </a:t>
            </a:r>
            <a:endParaRPr lang="en-US" sz="1600" b="1" dirty="0" smtClean="0"/>
          </a:p>
          <a:p>
            <a:pPr marL="0" indent="0" algn="just">
              <a:buNone/>
            </a:pPr>
            <a:endParaRPr lang="en-US" sz="1600" b="1" dirty="0" smtClean="0"/>
          </a:p>
          <a:p>
            <a:pPr algn="just"/>
            <a:r>
              <a:rPr lang="en-US" sz="1600" b="1" i="1" dirty="0"/>
              <a:t>GAN (Generative Adversarial Network</a:t>
            </a:r>
            <a:r>
              <a:rPr lang="en-US" sz="1600" b="1" i="1" dirty="0" smtClean="0"/>
              <a:t>):  </a:t>
            </a:r>
          </a:p>
          <a:p>
            <a:pPr marL="0" indent="0" algn="just">
              <a:buNone/>
            </a:pPr>
            <a:r>
              <a:rPr lang="en-US" sz="1600" b="1" dirty="0"/>
              <a:t> </a:t>
            </a:r>
            <a:r>
              <a:rPr lang="en-US" sz="1600" b="1" dirty="0" smtClean="0"/>
              <a:t>	In </a:t>
            </a:r>
            <a:r>
              <a:rPr lang="en-US" sz="1600" b="1" dirty="0"/>
              <a:t>this paper, GAN (Generative Adversarial Network): GANs were chosen for their ability to generate synthetic network traffic data and differentiate between real and anomalous traffic patterns. The adversarial nature of GANs makes them powerful for anomaly detection, as the discriminator learns to distinguish between real and synthetic data, indirectly learning the characteristics of anomalies. </a:t>
            </a:r>
            <a:endParaRPr lang="en-IN" sz="1600" b="1" dirty="0">
              <a:solidFill>
                <a:schemeClr val="tx1">
                  <a:lumMod val="95000"/>
                  <a:lumOff val="5000"/>
                </a:schemeClr>
              </a:solidFill>
            </a:endParaRPr>
          </a:p>
        </p:txBody>
      </p:sp>
    </p:spTree>
    <p:extLst>
      <p:ext uri="{BB962C8B-B14F-4D97-AF65-F5344CB8AC3E}">
        <p14:creationId xmlns:p14="http://schemas.microsoft.com/office/powerpoint/2010/main" val="7762286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73890" y="718946"/>
            <a:ext cx="8422710" cy="1026808"/>
          </a:xfrm>
        </p:spPr>
        <p:txBody>
          <a:bodyPr/>
          <a:lstStyle/>
          <a:p>
            <a:r>
              <a:rPr lang="en-GB" i="1" dirty="0" smtClean="0">
                <a:solidFill>
                  <a:schemeClr val="accent5">
                    <a:lumMod val="75000"/>
                  </a:schemeClr>
                </a:solidFill>
              </a:rPr>
              <a:t>RESULT &amp; ANALYSIS</a:t>
            </a:r>
            <a:endParaRPr lang="en-IN" i="1" dirty="0">
              <a:solidFill>
                <a:schemeClr val="accent5">
                  <a:lumMod val="75000"/>
                </a:schemeClr>
              </a:solidFill>
            </a:endParaRPr>
          </a:p>
        </p:txBody>
      </p:sp>
      <p:sp>
        <p:nvSpPr>
          <p:cNvPr id="3" name="Content Placeholder 2"/>
          <p:cNvSpPr>
            <a:spLocks noGrp="1"/>
          </p:cNvSpPr>
          <p:nvPr>
            <p:ph idx="1"/>
          </p:nvPr>
        </p:nvSpPr>
        <p:spPr>
          <a:xfrm>
            <a:off x="2931090" y="1764609"/>
            <a:ext cx="8636070" cy="4978365"/>
          </a:xfrm>
        </p:spPr>
        <p:txBody>
          <a:bodyPr/>
          <a:lstStyle/>
          <a:p>
            <a:r>
              <a:rPr lang="en-GB" b="1" i="1" dirty="0" smtClean="0"/>
              <a:t>RNN (Recurrent Neural Network): </a:t>
            </a:r>
          </a:p>
          <a:p>
            <a:pPr marL="0" indent="0">
              <a:buNone/>
            </a:pPr>
            <a:endParaRPr lang="en-IN" b="1" i="1" dirty="0"/>
          </a:p>
        </p:txBody>
      </p:sp>
      <p:pic>
        <p:nvPicPr>
          <p:cNvPr id="4" name="Picture 3"/>
          <p:cNvPicPr/>
          <p:nvPr/>
        </p:nvPicPr>
        <p:blipFill rotWithShape="1">
          <a:blip r:embed="rId2">
            <a:extLst>
              <a:ext uri="{28A0092B-C50C-407E-A947-70E740481C1C}">
                <a14:useLocalDpi xmlns:a14="http://schemas.microsoft.com/office/drawing/2010/main" val="0"/>
              </a:ext>
            </a:extLst>
          </a:blip>
          <a:srcRect t="13568"/>
          <a:stretch/>
        </p:blipFill>
        <p:spPr bwMode="auto">
          <a:xfrm>
            <a:off x="3402965" y="2466210"/>
            <a:ext cx="2764790" cy="1632287"/>
          </a:xfrm>
          <a:prstGeom prst="rect">
            <a:avLst/>
          </a:prstGeom>
          <a:ln>
            <a:noFill/>
          </a:ln>
          <a:extLst>
            <a:ext uri="{53640926-AAD7-44D8-BBD7-CCE9431645EC}">
              <a14:shadowObscured xmlns:a14="http://schemas.microsoft.com/office/drawing/2010/main"/>
            </a:ext>
          </a:extLst>
        </p:spPr>
      </p:pic>
      <p:pic>
        <p:nvPicPr>
          <p:cNvPr id="5" name="Picture 4"/>
          <p:cNvPicPr/>
          <p:nvPr/>
        </p:nvPicPr>
        <p:blipFill>
          <a:blip r:embed="rId3" cstate="print">
            <a:extLst>
              <a:ext uri="{28A0092B-C50C-407E-A947-70E740481C1C}">
                <a14:useLocalDpi xmlns:a14="http://schemas.microsoft.com/office/drawing/2010/main" val="0"/>
              </a:ext>
            </a:extLst>
          </a:blip>
          <a:stretch>
            <a:fillRect/>
          </a:stretch>
        </p:blipFill>
        <p:spPr>
          <a:xfrm>
            <a:off x="7644765" y="2217457"/>
            <a:ext cx="3691890" cy="2065020"/>
          </a:xfrm>
          <a:prstGeom prst="rect">
            <a:avLst/>
          </a:prstGeom>
        </p:spPr>
      </p:pic>
      <p:pic>
        <p:nvPicPr>
          <p:cNvPr id="6" name="Picture 5"/>
          <p:cNvPicPr/>
          <p:nvPr/>
        </p:nvPicPr>
        <p:blipFill>
          <a:blip r:embed="rId4">
            <a:extLst>
              <a:ext uri="{28A0092B-C50C-407E-A947-70E740481C1C}">
                <a14:useLocalDpi xmlns:a14="http://schemas.microsoft.com/office/drawing/2010/main" val="0"/>
              </a:ext>
            </a:extLst>
          </a:blip>
          <a:stretch>
            <a:fillRect/>
          </a:stretch>
        </p:blipFill>
        <p:spPr>
          <a:xfrm>
            <a:off x="5171475" y="4512601"/>
            <a:ext cx="3487350" cy="2000249"/>
          </a:xfrm>
          <a:prstGeom prst="rect">
            <a:avLst/>
          </a:prstGeom>
        </p:spPr>
      </p:pic>
    </p:spTree>
    <p:extLst>
      <p:ext uri="{BB962C8B-B14F-4D97-AF65-F5344CB8AC3E}">
        <p14:creationId xmlns:p14="http://schemas.microsoft.com/office/powerpoint/2010/main" val="37051344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235890" y="1465084"/>
            <a:ext cx="8422710" cy="5103356"/>
          </a:xfrm>
        </p:spPr>
        <p:txBody>
          <a:bodyPr/>
          <a:lstStyle/>
          <a:p>
            <a:r>
              <a:rPr lang="en-GB" b="1" i="1" dirty="0" smtClean="0"/>
              <a:t>CNN(Convolutional Neural Network):</a:t>
            </a:r>
            <a:endParaRPr lang="en-IN" b="1" i="1" dirty="0"/>
          </a:p>
        </p:txBody>
      </p:sp>
      <p:pic>
        <p:nvPicPr>
          <p:cNvPr id="6" name="Picture 5"/>
          <p:cNvPicPr/>
          <p:nvPr/>
        </p:nvPicPr>
        <p:blipFill>
          <a:blip r:embed="rId2">
            <a:extLst>
              <a:ext uri="{28A0092B-C50C-407E-A947-70E740481C1C}">
                <a14:useLocalDpi xmlns:a14="http://schemas.microsoft.com/office/drawing/2010/main" val="0"/>
              </a:ext>
            </a:extLst>
          </a:blip>
          <a:stretch>
            <a:fillRect/>
          </a:stretch>
        </p:blipFill>
        <p:spPr>
          <a:xfrm>
            <a:off x="3657600" y="2266950"/>
            <a:ext cx="2971800" cy="1501140"/>
          </a:xfrm>
          <a:prstGeom prst="rect">
            <a:avLst/>
          </a:prstGeom>
        </p:spPr>
      </p:pic>
      <p:pic>
        <p:nvPicPr>
          <p:cNvPr id="7" name="Picture 6"/>
          <p:cNvPicPr/>
          <p:nvPr/>
        </p:nvPicPr>
        <p:blipFill>
          <a:blip r:embed="rId3" cstate="print">
            <a:extLst>
              <a:ext uri="{28A0092B-C50C-407E-A947-70E740481C1C}">
                <a14:useLocalDpi xmlns:a14="http://schemas.microsoft.com/office/drawing/2010/main" val="0"/>
              </a:ext>
            </a:extLst>
          </a:blip>
          <a:stretch>
            <a:fillRect/>
          </a:stretch>
        </p:blipFill>
        <p:spPr>
          <a:xfrm>
            <a:off x="7462485" y="2078673"/>
            <a:ext cx="3855720" cy="1689418"/>
          </a:xfrm>
          <a:prstGeom prst="rect">
            <a:avLst/>
          </a:prstGeom>
        </p:spPr>
      </p:pic>
      <p:pic>
        <p:nvPicPr>
          <p:cNvPr id="8" name="Picture 7"/>
          <p:cNvPicPr/>
          <p:nvPr/>
        </p:nvPicPr>
        <p:blipFill>
          <a:blip r:embed="rId4">
            <a:extLst>
              <a:ext uri="{28A0092B-C50C-407E-A947-70E740481C1C}">
                <a14:useLocalDpi xmlns:a14="http://schemas.microsoft.com/office/drawing/2010/main" val="0"/>
              </a:ext>
            </a:extLst>
          </a:blip>
          <a:stretch>
            <a:fillRect/>
          </a:stretch>
        </p:blipFill>
        <p:spPr>
          <a:xfrm>
            <a:off x="5212080" y="4016762"/>
            <a:ext cx="3947160" cy="2535872"/>
          </a:xfrm>
          <a:prstGeom prst="rect">
            <a:avLst/>
          </a:prstGeom>
        </p:spPr>
      </p:pic>
    </p:spTree>
    <p:extLst>
      <p:ext uri="{BB962C8B-B14F-4D97-AF65-F5344CB8AC3E}">
        <p14:creationId xmlns:p14="http://schemas.microsoft.com/office/powerpoint/2010/main" val="19878168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946330" y="1495564"/>
            <a:ext cx="8422710" cy="4935716"/>
          </a:xfrm>
        </p:spPr>
        <p:txBody>
          <a:bodyPr/>
          <a:lstStyle/>
          <a:p>
            <a:r>
              <a:rPr lang="en-GB" b="1" i="1" dirty="0" smtClean="0"/>
              <a:t>GAN(Generative Adversarial Network):</a:t>
            </a:r>
            <a:endParaRPr lang="en-IN" b="1" i="1" dirty="0"/>
          </a:p>
        </p:txBody>
      </p:sp>
      <p:pic>
        <p:nvPicPr>
          <p:cNvPr id="4" name="Picture 3"/>
          <p:cNvPicPr/>
          <p:nvPr/>
        </p:nvPicPr>
        <p:blipFill>
          <a:blip r:embed="rId2">
            <a:extLst>
              <a:ext uri="{28A0092B-C50C-407E-A947-70E740481C1C}">
                <a14:useLocalDpi xmlns:a14="http://schemas.microsoft.com/office/drawing/2010/main" val="0"/>
              </a:ext>
            </a:extLst>
          </a:blip>
          <a:stretch>
            <a:fillRect/>
          </a:stretch>
        </p:blipFill>
        <p:spPr>
          <a:xfrm>
            <a:off x="3684270" y="2287022"/>
            <a:ext cx="2842260" cy="1676400"/>
          </a:xfrm>
          <a:prstGeom prst="rect">
            <a:avLst/>
          </a:prstGeom>
        </p:spPr>
      </p:pic>
      <p:pic>
        <p:nvPicPr>
          <p:cNvPr id="5" name="Picture 4"/>
          <p:cNvPicPr/>
          <p:nvPr/>
        </p:nvPicPr>
        <p:blipFill>
          <a:blip r:embed="rId3" cstate="print">
            <a:extLst>
              <a:ext uri="{28A0092B-C50C-407E-A947-70E740481C1C}">
                <a14:useLocalDpi xmlns:a14="http://schemas.microsoft.com/office/drawing/2010/main" val="0"/>
              </a:ext>
            </a:extLst>
          </a:blip>
          <a:stretch>
            <a:fillRect/>
          </a:stretch>
        </p:blipFill>
        <p:spPr>
          <a:xfrm>
            <a:off x="7264470" y="2233840"/>
            <a:ext cx="3764280" cy="1782763"/>
          </a:xfrm>
          <a:prstGeom prst="rect">
            <a:avLst/>
          </a:prstGeom>
        </p:spPr>
      </p:pic>
      <p:pic>
        <p:nvPicPr>
          <p:cNvPr id="6" name="Picture 5"/>
          <p:cNvPicPr/>
          <p:nvPr/>
        </p:nvPicPr>
        <p:blipFill>
          <a:blip r:embed="rId4">
            <a:extLst>
              <a:ext uri="{28A0092B-C50C-407E-A947-70E740481C1C}">
                <a14:useLocalDpi xmlns:a14="http://schemas.microsoft.com/office/drawing/2010/main" val="0"/>
              </a:ext>
            </a:extLst>
          </a:blip>
          <a:stretch>
            <a:fillRect/>
          </a:stretch>
        </p:blipFill>
        <p:spPr>
          <a:xfrm>
            <a:off x="4749165" y="4224858"/>
            <a:ext cx="3554730" cy="2377440"/>
          </a:xfrm>
          <a:prstGeom prst="rect">
            <a:avLst/>
          </a:prstGeom>
        </p:spPr>
      </p:pic>
    </p:spTree>
    <p:extLst>
      <p:ext uri="{BB962C8B-B14F-4D97-AF65-F5344CB8AC3E}">
        <p14:creationId xmlns:p14="http://schemas.microsoft.com/office/powerpoint/2010/main" val="6257317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87250" y="968819"/>
            <a:ext cx="8422710" cy="1026808"/>
          </a:xfrm>
        </p:spPr>
        <p:txBody>
          <a:bodyPr/>
          <a:lstStyle/>
          <a:p>
            <a:r>
              <a:rPr lang="en-GB" i="1" dirty="0" smtClean="0">
                <a:solidFill>
                  <a:schemeClr val="accent5">
                    <a:lumMod val="75000"/>
                  </a:schemeClr>
                </a:solidFill>
              </a:rPr>
              <a:t>CONCLUSION </a:t>
            </a:r>
            <a:endParaRPr lang="en-IN" i="1" dirty="0">
              <a:solidFill>
                <a:schemeClr val="accent5">
                  <a:lumMod val="75000"/>
                </a:schemeClr>
              </a:solidFill>
            </a:endParaRPr>
          </a:p>
        </p:txBody>
      </p:sp>
      <p:sp>
        <p:nvSpPr>
          <p:cNvPr id="3" name="Content Placeholder 2"/>
          <p:cNvSpPr>
            <a:spLocks noGrp="1"/>
          </p:cNvSpPr>
          <p:nvPr>
            <p:ph idx="1"/>
          </p:nvPr>
        </p:nvSpPr>
        <p:spPr>
          <a:xfrm>
            <a:off x="2931090" y="1995627"/>
            <a:ext cx="8422710" cy="4351338"/>
          </a:xfrm>
        </p:spPr>
        <p:txBody>
          <a:bodyPr>
            <a:normAutofit/>
          </a:bodyPr>
          <a:lstStyle/>
          <a:p>
            <a:pPr algn="just"/>
            <a:r>
              <a:rPr lang="en-US" sz="1600" b="1" dirty="0"/>
              <a:t>This research demonstrates the effectiveness of CNN, RNN, and GAN </a:t>
            </a:r>
            <a:r>
              <a:rPr lang="en-US" sz="1600" b="1" dirty="0" err="1"/>
              <a:t>autoencoders</a:t>
            </a:r>
            <a:r>
              <a:rPr lang="en-US" sz="1600" b="1" dirty="0"/>
              <a:t> in detecting anomalies in network traffic data. Each method leverages deep learning to address complex pattern recognition and anomaly detection challenges. The CNN model uses Conv1D and MaxPooling1D layers for feature extraction and reconstruction, while the RNN model employs LSTM layers to manage sequential data. The GAN </a:t>
            </a:r>
            <a:r>
              <a:rPr lang="en-US" sz="1600" b="1" dirty="0" err="1"/>
              <a:t>autoencoder</a:t>
            </a:r>
            <a:r>
              <a:rPr lang="en-US" sz="1600" b="1" dirty="0"/>
              <a:t> combines a generator and discriminator to enhance detection accuracy by distinguishing between real and synthetic data. Evaluating these models with Mean Squared Error (MSE) and performance metrics such as accuracy, precision, recall, and F1 score that provides a thorough assessment of their capabilities. These advanced techniques aim to reduce false positives and achieve high accuracy in identifying unauthorized access, cyber threats, and malicious activities, thereby enhancing overall network security. In future work, the detected anomalies identified by the deep learning models will be managed and mitigated using a virtual assistant system. This virtual assistant will be designed to respond in real-time to alerts generated by the anomaly detection models, automatically implementing corrective actions to neutralize threats. By integrating automated response mechanisms, the virtual assistant will help to quickly address and mitigate anomalies, enhancing network security and reducing the potential impact of detected threats. This approach aims to further streamline the anomaly management process and improve overall system resilience.</a:t>
            </a:r>
            <a:endParaRPr lang="en-IN" sz="1600" b="1" dirty="0"/>
          </a:p>
        </p:txBody>
      </p:sp>
    </p:spTree>
    <p:extLst>
      <p:ext uri="{BB962C8B-B14F-4D97-AF65-F5344CB8AC3E}">
        <p14:creationId xmlns:p14="http://schemas.microsoft.com/office/powerpoint/2010/main" val="7198538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i="1" dirty="0" smtClean="0">
                <a:solidFill>
                  <a:schemeClr val="accent5">
                    <a:lumMod val="75000"/>
                  </a:schemeClr>
                </a:solidFill>
              </a:rPr>
              <a:t>REFERENCES</a:t>
            </a:r>
            <a:endParaRPr lang="en-IN" i="1" dirty="0">
              <a:solidFill>
                <a:schemeClr val="accent5">
                  <a:lumMod val="75000"/>
                </a:schemeClr>
              </a:solidFill>
            </a:endParaRPr>
          </a:p>
        </p:txBody>
      </p:sp>
      <p:sp>
        <p:nvSpPr>
          <p:cNvPr id="3" name="Content Placeholder 2"/>
          <p:cNvSpPr>
            <a:spLocks noGrp="1"/>
          </p:cNvSpPr>
          <p:nvPr>
            <p:ph idx="1"/>
          </p:nvPr>
        </p:nvSpPr>
        <p:spPr>
          <a:xfrm>
            <a:off x="2931090" y="2506662"/>
            <a:ext cx="8422710" cy="4351338"/>
          </a:xfrm>
        </p:spPr>
        <p:txBody>
          <a:bodyPr>
            <a:noAutofit/>
          </a:bodyPr>
          <a:lstStyle/>
          <a:p>
            <a:pPr algn="just"/>
            <a:r>
              <a:rPr lang="en-US" sz="1600" b="1" dirty="0"/>
              <a:t>[1] </a:t>
            </a:r>
            <a:r>
              <a:rPr lang="en-US" sz="1600" b="1" dirty="0" err="1"/>
              <a:t>Gioacchini</a:t>
            </a:r>
            <a:r>
              <a:rPr lang="en-US" sz="1600" b="1" dirty="0"/>
              <a:t>, L., et al. (2024). Generic Multi-modal Representation Learning for Network Traffic Analysis. </a:t>
            </a:r>
            <a:r>
              <a:rPr lang="en-US" sz="1600" b="1" dirty="0" err="1"/>
              <a:t>arXiv</a:t>
            </a:r>
            <a:r>
              <a:rPr lang="en-US" sz="1600" b="1" dirty="0"/>
              <a:t> preprint </a:t>
            </a:r>
            <a:r>
              <a:rPr lang="en-US" sz="1600" b="1" dirty="0" err="1"/>
              <a:t>arXiv.LG</a:t>
            </a:r>
            <a:r>
              <a:rPr lang="en-US" sz="1600" b="1" dirty="0"/>
              <a:t>.</a:t>
            </a:r>
            <a:endParaRPr lang="en-IN" sz="1600" b="1" dirty="0"/>
          </a:p>
          <a:p>
            <a:pPr algn="just"/>
            <a:r>
              <a:rPr lang="en-US" sz="1600" b="1" dirty="0"/>
              <a:t>[2] </a:t>
            </a:r>
            <a:r>
              <a:rPr lang="en-US" sz="1600" b="1" dirty="0" err="1"/>
              <a:t>Pekar</a:t>
            </a:r>
            <a:r>
              <a:rPr lang="en-US" sz="1600" b="1" dirty="0"/>
              <a:t>, A., &amp; </a:t>
            </a:r>
            <a:r>
              <a:rPr lang="en-US" sz="1600" b="1" dirty="0" err="1"/>
              <a:t>Jozsa</a:t>
            </a:r>
            <a:r>
              <a:rPr lang="en-US" sz="1600" b="1" dirty="0"/>
              <a:t>, R. (2024). Evaluating ML-Based Anomaly Detection Across Datasets of Varied Integrity: A Case Study. </a:t>
            </a:r>
            <a:r>
              <a:rPr lang="en-US" sz="1600" b="1" dirty="0" err="1"/>
              <a:t>arXiv</a:t>
            </a:r>
            <a:r>
              <a:rPr lang="en-US" sz="1600" b="1" dirty="0"/>
              <a:t> preprint </a:t>
            </a:r>
            <a:r>
              <a:rPr lang="en-US" sz="1600" b="1" dirty="0" err="1"/>
              <a:t>arXiv</a:t>
            </a:r>
            <a:r>
              <a:rPr lang="en-US" sz="1600" b="1" dirty="0"/>
              <a:t> .LG</a:t>
            </a:r>
            <a:r>
              <a:rPr lang="en-US" sz="1600" b="1" dirty="0" smtClean="0"/>
              <a:t>.</a:t>
            </a:r>
            <a:r>
              <a:rPr lang="en-US" sz="1600" b="1" dirty="0"/>
              <a:t> </a:t>
            </a:r>
            <a:endParaRPr lang="en-IN" sz="1600" b="1" dirty="0"/>
          </a:p>
          <a:p>
            <a:pPr algn="just"/>
            <a:r>
              <a:rPr lang="en-US" sz="1600" b="1" dirty="0"/>
              <a:t>[3] </a:t>
            </a:r>
            <a:r>
              <a:rPr lang="en-US" sz="1600" b="1" dirty="0" err="1"/>
              <a:t>Maddireddy</a:t>
            </a:r>
            <a:r>
              <a:rPr lang="en-US" sz="1600" b="1" dirty="0"/>
              <a:t>, B. R., &amp; </a:t>
            </a:r>
            <a:r>
              <a:rPr lang="en-US" sz="1600" b="1" dirty="0" err="1"/>
              <a:t>Maddireddy</a:t>
            </a:r>
            <a:r>
              <a:rPr lang="en-US" sz="1600" b="1" dirty="0"/>
              <a:t>, B. R. (2024). Neural Network Architectures in </a:t>
            </a:r>
            <a:r>
              <a:rPr lang="en-US" sz="1600" b="1" dirty="0" err="1"/>
              <a:t>Cybersecurity</a:t>
            </a:r>
            <a:r>
              <a:rPr lang="en-US" sz="1600" b="1" dirty="0"/>
              <a:t>: Optimizing Anomaly Detection and Prevention. International Journal of Advanced Engineering Technologies and Innovations, 1(2), 238.</a:t>
            </a:r>
            <a:endParaRPr lang="en-IN" sz="1600" b="1" dirty="0"/>
          </a:p>
          <a:p>
            <a:pPr algn="just"/>
            <a:r>
              <a:rPr lang="en-US" sz="1600" b="1" dirty="0"/>
              <a:t>[4] </a:t>
            </a:r>
            <a:r>
              <a:rPr lang="en-US" sz="1600" b="1" dirty="0" err="1"/>
              <a:t>Arjunan</a:t>
            </a:r>
            <a:r>
              <a:rPr lang="en-US" sz="1600" b="1" dirty="0"/>
              <a:t>, T. (2024). Real-Time Detection of Network Traffic Anomalies in Big Data Environments Using Deep Learning Models. International Journal for Research in Applied Science &amp; Engineering Technology (IJRASET), 12(3), 844.</a:t>
            </a:r>
            <a:endParaRPr lang="en-IN" sz="1600" b="1" dirty="0"/>
          </a:p>
          <a:p>
            <a:pPr algn="just"/>
            <a:r>
              <a:rPr lang="en-US" sz="1600" b="1" dirty="0"/>
              <a:t>[5] Lim, W., Yong, K. S. C., Lau, B. T., &amp; Tan, C. C. L. (2024). Future of Generative Adversarial Networks (GAN) for Anomaly Detection in Network Security: A Review. Computers &amp; Security, 139, 103733</a:t>
            </a:r>
            <a:r>
              <a:rPr lang="en-US" sz="1600" b="1" dirty="0" smtClean="0"/>
              <a:t>.</a:t>
            </a:r>
            <a:endParaRPr lang="en-IN" sz="1600" b="1" dirty="0"/>
          </a:p>
        </p:txBody>
      </p:sp>
    </p:spTree>
    <p:extLst>
      <p:ext uri="{BB962C8B-B14F-4D97-AF65-F5344CB8AC3E}">
        <p14:creationId xmlns:p14="http://schemas.microsoft.com/office/powerpoint/2010/main" val="25276243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23454" y="1394426"/>
            <a:ext cx="8422710" cy="4351338"/>
          </a:xfrm>
        </p:spPr>
        <p:txBody>
          <a:bodyPr>
            <a:noAutofit/>
          </a:bodyPr>
          <a:lstStyle/>
          <a:p>
            <a:pPr marL="0" indent="0" algn="just">
              <a:buNone/>
            </a:pPr>
            <a:endParaRPr lang="en-US" sz="1600" b="1" dirty="0"/>
          </a:p>
          <a:p>
            <a:pPr algn="just"/>
            <a:r>
              <a:rPr lang="en-US" sz="1600" b="1" dirty="0"/>
              <a:t>[6] </a:t>
            </a:r>
            <a:r>
              <a:rPr lang="en-US" sz="1600" b="1" dirty="0" err="1"/>
              <a:t>Gunnam</a:t>
            </a:r>
            <a:r>
              <a:rPr lang="en-US" sz="1600" b="1" dirty="0"/>
              <a:t>, S. R., </a:t>
            </a:r>
            <a:r>
              <a:rPr lang="en-US" sz="1600" b="1" dirty="0" err="1"/>
              <a:t>Vepuri</a:t>
            </a:r>
            <a:r>
              <a:rPr lang="en-US" sz="1600" b="1" dirty="0"/>
              <a:t>, S. K., &amp; </a:t>
            </a:r>
            <a:r>
              <a:rPr lang="en-US" sz="1600" b="1" dirty="0" err="1"/>
              <a:t>Nallarasan</a:t>
            </a:r>
            <a:r>
              <a:rPr lang="en-US" sz="1600" b="1" dirty="0"/>
              <a:t>, V. (2024). Detection of Real-Time Malicious Intrusions Using GAN (Generative Adversarial Networks) in Cyber Physical System. In Proceedings of the 2024 5th International Conference for Emerging Technology (INCET) (pp. XXX-XXX). IEEE</a:t>
            </a:r>
            <a:r>
              <a:rPr lang="en-US" sz="1600" b="1" dirty="0" smtClean="0"/>
              <a:t>.</a:t>
            </a:r>
          </a:p>
          <a:p>
            <a:pPr algn="just"/>
            <a:r>
              <a:rPr lang="en-US" sz="1600" b="1" dirty="0" smtClean="0"/>
              <a:t>[</a:t>
            </a:r>
            <a:r>
              <a:rPr lang="en-US" sz="1600" b="1" dirty="0"/>
              <a:t>7] </a:t>
            </a:r>
            <a:r>
              <a:rPr lang="en-US" sz="1600" b="1" dirty="0" err="1"/>
              <a:t>Khalaf</a:t>
            </a:r>
            <a:r>
              <a:rPr lang="en-US" sz="1600" b="1" dirty="0"/>
              <a:t>, L. I., </a:t>
            </a:r>
            <a:r>
              <a:rPr lang="en-US" sz="1600" b="1" dirty="0" err="1"/>
              <a:t>Alhamadani</a:t>
            </a:r>
            <a:r>
              <a:rPr lang="en-US" sz="1600" b="1" dirty="0"/>
              <a:t>, B., Ismael, O. A., </a:t>
            </a:r>
            <a:r>
              <a:rPr lang="en-US" sz="1600" b="1" dirty="0" err="1"/>
              <a:t>Radhi</a:t>
            </a:r>
            <a:r>
              <a:rPr lang="en-US" sz="1600" b="1" dirty="0"/>
              <a:t>, A. A., Ahmed, S. R., &amp; </a:t>
            </a:r>
            <a:r>
              <a:rPr lang="en-US" sz="1600" b="1" dirty="0" err="1"/>
              <a:t>Algburi</a:t>
            </a:r>
            <a:r>
              <a:rPr lang="en-US" sz="1600" b="1" dirty="0"/>
              <a:t>, S. (2024). Deep Learning-Based Anomaly Detection in Network Traffic for Cyber Threat Identification. In Proceedings of the Cognitive Models and Artificial Intelligence Conference (AICCONF '24) (pp. 303-309).</a:t>
            </a:r>
            <a:endParaRPr lang="en-IN" sz="1600" b="1" dirty="0"/>
          </a:p>
          <a:p>
            <a:pPr algn="just"/>
            <a:r>
              <a:rPr lang="en-US" sz="1600" b="1" dirty="0"/>
              <a:t>[8] Improved Domain Generation Algorithm to Detect Cyber-Attack with Deep Learning Techniques. (2022).</a:t>
            </a:r>
            <a:endParaRPr lang="en-IN" sz="1600" b="1" dirty="0"/>
          </a:p>
          <a:p>
            <a:pPr algn="just"/>
            <a:r>
              <a:rPr lang="en-US" sz="1600" b="1" dirty="0"/>
              <a:t>[9] </a:t>
            </a:r>
            <a:r>
              <a:rPr lang="en-US" sz="1600" b="1" dirty="0" err="1"/>
              <a:t>Abdelmoumin</a:t>
            </a:r>
            <a:r>
              <a:rPr lang="en-US" sz="1600" b="1" dirty="0"/>
              <a:t>, G., </a:t>
            </a:r>
            <a:r>
              <a:rPr lang="en-US" sz="1600" b="1" dirty="0" err="1"/>
              <a:t>Rawat</a:t>
            </a:r>
            <a:r>
              <a:rPr lang="en-US" sz="1600" b="1" dirty="0"/>
              <a:t>, D. B., &amp; Rahman, A. (2021). On The Performance of Machine Learning Models for Anomaly-Based Intelligent Intrusion Detection Systems for The Internet of Things. IEEE Internet of Things Journal.</a:t>
            </a:r>
            <a:endParaRPr lang="en-IN" sz="1600" b="1" dirty="0"/>
          </a:p>
          <a:p>
            <a:pPr algn="just"/>
            <a:r>
              <a:rPr lang="en-US" sz="1600" b="1" dirty="0"/>
              <a:t>[10] </a:t>
            </a:r>
            <a:r>
              <a:rPr lang="en-US" sz="1600" b="1" dirty="0" err="1"/>
              <a:t>Kuang</a:t>
            </a:r>
            <a:r>
              <a:rPr lang="en-US" sz="1600" b="1" dirty="0"/>
              <a:t>, C. (2021). Research on Network Traffic Anomaly Detection Method Based on Deep Learning. Journal of Physics: Conference Series, 1861(1), 012007. IOP Publishing</a:t>
            </a:r>
            <a:r>
              <a:rPr lang="en-US" sz="1600" b="1" dirty="0" smtClean="0"/>
              <a:t>.</a:t>
            </a:r>
            <a:endParaRPr lang="en-IN" sz="1600" b="1" dirty="0"/>
          </a:p>
        </p:txBody>
      </p:sp>
    </p:spTree>
    <p:extLst>
      <p:ext uri="{BB962C8B-B14F-4D97-AF65-F5344CB8AC3E}">
        <p14:creationId xmlns:p14="http://schemas.microsoft.com/office/powerpoint/2010/main" val="14821974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977272" y="1551444"/>
            <a:ext cx="8422710" cy="4351338"/>
          </a:xfrm>
        </p:spPr>
        <p:txBody>
          <a:bodyPr>
            <a:normAutofit/>
          </a:bodyPr>
          <a:lstStyle/>
          <a:p>
            <a:pPr algn="just"/>
            <a:r>
              <a:rPr lang="en-US" sz="1600" b="1" dirty="0"/>
              <a:t>[11] </a:t>
            </a:r>
            <a:r>
              <a:rPr lang="en-US" sz="1600" b="1" dirty="0" err="1"/>
              <a:t>Fotiadou</a:t>
            </a:r>
            <a:r>
              <a:rPr lang="en-US" sz="1600" b="1" dirty="0"/>
              <a:t>, K., </a:t>
            </a:r>
            <a:r>
              <a:rPr lang="en-US" sz="1600" b="1" dirty="0" err="1"/>
              <a:t>Velivassaki</a:t>
            </a:r>
            <a:r>
              <a:rPr lang="en-US" sz="1600" b="1" dirty="0"/>
              <a:t>, T.-H., </a:t>
            </a:r>
            <a:r>
              <a:rPr lang="en-US" sz="1600" b="1" dirty="0" err="1"/>
              <a:t>Voulkidis</a:t>
            </a:r>
            <a:r>
              <a:rPr lang="en-US" sz="1600" b="1" dirty="0"/>
              <a:t>, A., </a:t>
            </a:r>
            <a:r>
              <a:rPr lang="en-US" sz="1600" b="1" dirty="0" err="1"/>
              <a:t>Skias</a:t>
            </a:r>
            <a:r>
              <a:rPr lang="en-US" sz="1600" b="1" dirty="0"/>
              <a:t>, D., </a:t>
            </a:r>
            <a:r>
              <a:rPr lang="en-US" sz="1600" b="1" dirty="0" err="1"/>
              <a:t>Tsekeridou</a:t>
            </a:r>
            <a:r>
              <a:rPr lang="en-US" sz="1600" b="1" dirty="0"/>
              <a:t>, S., &amp; </a:t>
            </a:r>
            <a:r>
              <a:rPr lang="en-US" sz="1600" b="1" dirty="0" err="1"/>
              <a:t>Zahariadis</a:t>
            </a:r>
            <a:r>
              <a:rPr lang="en-US" sz="1600" b="1" dirty="0"/>
              <a:t>, T. (2021). </a:t>
            </a:r>
            <a:r>
              <a:rPr lang="en-US" sz="1600" b="1" dirty="0" err="1"/>
              <a:t>pfSense</a:t>
            </a:r>
            <a:r>
              <a:rPr lang="en-US" sz="1600" b="1" dirty="0"/>
              <a:t> Network Traffic Anomaly Detection via Deep Learning. Information, 12(5), 215. MDPI.</a:t>
            </a:r>
            <a:endParaRPr lang="en-IN" sz="1600" b="1" dirty="0"/>
          </a:p>
          <a:p>
            <a:pPr algn="just"/>
            <a:r>
              <a:rPr lang="en-US" sz="1600" b="1" dirty="0"/>
              <a:t>[12] Lim, </a:t>
            </a:r>
            <a:r>
              <a:rPr lang="en-US" sz="1600" b="1" dirty="0" err="1"/>
              <a:t>Willone</a:t>
            </a:r>
            <a:r>
              <a:rPr lang="en-US" sz="1600" b="1" dirty="0"/>
              <a:t>, Kelvin Yong Sheng </a:t>
            </a:r>
            <a:r>
              <a:rPr lang="en-US" sz="1600" b="1" dirty="0" err="1"/>
              <a:t>Chek</a:t>
            </a:r>
            <a:r>
              <a:rPr lang="en-US" sz="1600" b="1" dirty="0"/>
              <a:t>, Lau Bee </a:t>
            </a:r>
            <a:r>
              <a:rPr lang="en-US" sz="1600" b="1" dirty="0" err="1"/>
              <a:t>Theng</a:t>
            </a:r>
            <a:r>
              <a:rPr lang="en-US" sz="1600" b="1" dirty="0"/>
              <a:t>, and Colin Tan </a:t>
            </a:r>
            <a:r>
              <a:rPr lang="en-US" sz="1600" b="1" dirty="0" err="1"/>
              <a:t>Choon</a:t>
            </a:r>
            <a:r>
              <a:rPr lang="en-US" sz="1600" b="1" dirty="0"/>
              <a:t> Lin. "Future of generative adversarial networks (GAN) for anomaly detection in network security: A review." Computers &amp; Security (2024): 103733.</a:t>
            </a:r>
            <a:endParaRPr lang="en-IN" sz="1600" b="1" dirty="0"/>
          </a:p>
          <a:p>
            <a:pPr algn="just"/>
            <a:r>
              <a:rPr lang="en-US" sz="1600" b="1" dirty="0"/>
              <a:t>[13] </a:t>
            </a:r>
            <a:r>
              <a:rPr lang="en-US" sz="1600" b="1" dirty="0" err="1"/>
              <a:t>Khalaf</a:t>
            </a:r>
            <a:r>
              <a:rPr lang="en-US" sz="1600" b="1" dirty="0"/>
              <a:t>, </a:t>
            </a:r>
            <a:r>
              <a:rPr lang="en-US" sz="1600" b="1" dirty="0" err="1"/>
              <a:t>Luay</a:t>
            </a:r>
            <a:r>
              <a:rPr lang="en-US" sz="1600" b="1" dirty="0"/>
              <a:t> Ibrahim, </a:t>
            </a:r>
            <a:r>
              <a:rPr lang="en-US" sz="1600" b="1" dirty="0" err="1"/>
              <a:t>Baydaa</a:t>
            </a:r>
            <a:r>
              <a:rPr lang="en-US" sz="1600" b="1" dirty="0"/>
              <a:t> </a:t>
            </a:r>
            <a:r>
              <a:rPr lang="en-US" sz="1600" b="1" dirty="0" err="1"/>
              <a:t>Alhamadani</a:t>
            </a:r>
            <a:r>
              <a:rPr lang="en-US" sz="1600" b="1" dirty="0"/>
              <a:t>, Omar </a:t>
            </a:r>
            <a:r>
              <a:rPr lang="en-US" sz="1600" b="1" dirty="0" err="1"/>
              <a:t>Ayad</a:t>
            </a:r>
            <a:r>
              <a:rPr lang="en-US" sz="1600" b="1" dirty="0"/>
              <a:t> Ismael, Ahmed A. </a:t>
            </a:r>
            <a:r>
              <a:rPr lang="en-US" sz="1600" b="1" dirty="0" err="1"/>
              <a:t>Radhi</a:t>
            </a:r>
            <a:r>
              <a:rPr lang="en-US" sz="1600" b="1" dirty="0"/>
              <a:t>, </a:t>
            </a:r>
            <a:r>
              <a:rPr lang="en-US" sz="1600" b="1" dirty="0" err="1"/>
              <a:t>Saadaldeen</a:t>
            </a:r>
            <a:r>
              <a:rPr lang="en-US" sz="1600" b="1" dirty="0"/>
              <a:t> Rashid Ahmed, and Sameer </a:t>
            </a:r>
            <a:r>
              <a:rPr lang="en-US" sz="1600" b="1" dirty="0" err="1"/>
              <a:t>Algburi</a:t>
            </a:r>
            <a:r>
              <a:rPr lang="en-US" sz="1600" b="1" dirty="0"/>
              <a:t>. "Deep Learning-Based Anomaly Detection in Network Traffic for Cyber Threat Identification." In Proceedings of the Cognitive Models and Artificial Intelligence Conference, pp. 303-309. 2024.</a:t>
            </a:r>
            <a:endParaRPr lang="en-IN" sz="1600" b="1" dirty="0"/>
          </a:p>
          <a:p>
            <a:pPr algn="just"/>
            <a:r>
              <a:rPr lang="en-US" sz="1600" b="1" dirty="0"/>
              <a:t>[14] </a:t>
            </a:r>
            <a:r>
              <a:rPr lang="en-US" sz="1600" b="1" dirty="0" err="1"/>
              <a:t>Iliyasu</a:t>
            </a:r>
            <a:r>
              <a:rPr lang="en-US" sz="1600" b="1" dirty="0"/>
              <a:t>, </a:t>
            </a:r>
            <a:r>
              <a:rPr lang="en-US" sz="1600" b="1" dirty="0" err="1"/>
              <a:t>Auwal</a:t>
            </a:r>
            <a:r>
              <a:rPr lang="en-US" sz="1600" b="1" dirty="0"/>
              <a:t> </a:t>
            </a:r>
            <a:r>
              <a:rPr lang="en-US" sz="1600" b="1" dirty="0" err="1"/>
              <a:t>Sani</a:t>
            </a:r>
            <a:r>
              <a:rPr lang="en-US" sz="1600" b="1" dirty="0"/>
              <a:t>, and </a:t>
            </a:r>
            <a:r>
              <a:rPr lang="en-US" sz="1600" b="1" dirty="0" err="1"/>
              <a:t>Huifang</a:t>
            </a:r>
            <a:r>
              <a:rPr lang="en-US" sz="1600" b="1" dirty="0"/>
              <a:t> Deng. "N-GAN: a novel anomaly-based network intrusion detection with generative adversarial networks." International Journal of Information Technology 14, no. 7 (2022): 3365-3375.</a:t>
            </a:r>
            <a:endParaRPr lang="en-IN" sz="1600" b="1" dirty="0"/>
          </a:p>
          <a:p>
            <a:pPr algn="just"/>
            <a:r>
              <a:rPr lang="en-US" sz="1600" b="1" dirty="0"/>
              <a:t>[15] </a:t>
            </a:r>
            <a:r>
              <a:rPr lang="en-US" sz="1600" b="1" dirty="0" err="1"/>
              <a:t>Gunnam</a:t>
            </a:r>
            <a:r>
              <a:rPr lang="en-US" sz="1600" b="1" dirty="0"/>
              <a:t>, Sanjay Reddy, Sameer Kumar </a:t>
            </a:r>
            <a:r>
              <a:rPr lang="en-US" sz="1600" b="1" dirty="0" err="1"/>
              <a:t>Vepuri</a:t>
            </a:r>
            <a:r>
              <a:rPr lang="en-US" sz="1600" b="1" dirty="0"/>
              <a:t>, and V. </a:t>
            </a:r>
            <a:r>
              <a:rPr lang="en-US" sz="1600" b="1" dirty="0" err="1"/>
              <a:t>Nallarasan</a:t>
            </a:r>
            <a:r>
              <a:rPr lang="en-US" sz="1600" b="1" dirty="0"/>
              <a:t>. "Detection of Real Time Malicious Intrusions Using GAN (Generative Adversarial Networks) in Cyber Physical System." In 2024 5th International Conference for Emerging Technology (INCET), pp. 1-7. IEEE, 2024.</a:t>
            </a:r>
            <a:endParaRPr lang="en-IN" sz="1600" b="1" dirty="0"/>
          </a:p>
        </p:txBody>
      </p:sp>
    </p:spTree>
    <p:extLst>
      <p:ext uri="{BB962C8B-B14F-4D97-AF65-F5344CB8AC3E}">
        <p14:creationId xmlns:p14="http://schemas.microsoft.com/office/powerpoint/2010/main" val="13047480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30">
            <a:extLst>
              <a:ext uri="{FF2B5EF4-FFF2-40B4-BE49-F238E27FC236}">
                <a16:creationId xmlns:a16="http://schemas.microsoft.com/office/drawing/2014/main" xmlns="" id="{2243B4EC-BBE8-7A43-F46E-74FCEB3AB545}"/>
              </a:ext>
            </a:extLst>
          </p:cNvPr>
          <p:cNvSpPr>
            <a:spLocks noGrp="1"/>
          </p:cNvSpPr>
          <p:nvPr>
            <p:ph type="title"/>
          </p:nvPr>
        </p:nvSpPr>
        <p:spPr>
          <a:xfrm>
            <a:off x="682554" y="1337436"/>
            <a:ext cx="10491952" cy="1026808"/>
          </a:xfrm>
        </p:spPr>
        <p:txBody>
          <a:bodyPr>
            <a:normAutofit fontScale="90000"/>
          </a:bodyPr>
          <a:lstStyle/>
          <a:p>
            <a:r>
              <a:rPr lang="en-US" dirty="0">
                <a:solidFill>
                  <a:srgbClr val="151B46"/>
                </a:solidFill>
                <a:ea typeface="Lato Black" panose="020F0502020204030203" pitchFamily="34" charset="0"/>
              </a:rPr>
              <a:t>PRESENTATION OUTLINE</a:t>
            </a:r>
            <a:r>
              <a:rPr lang="id-ID" dirty="0">
                <a:solidFill>
                  <a:srgbClr val="151B46"/>
                </a:solidFill>
                <a:ea typeface="Lato Black" panose="020F0502020204030203" pitchFamily="34" charset="0"/>
              </a:rPr>
              <a:t/>
            </a:r>
            <a:br>
              <a:rPr lang="id-ID" dirty="0">
                <a:solidFill>
                  <a:srgbClr val="151B46"/>
                </a:solidFill>
                <a:ea typeface="Lato Black" panose="020F0502020204030203" pitchFamily="34" charset="0"/>
              </a:rPr>
            </a:br>
            <a:endParaRPr lang="x-none" dirty="0"/>
          </a:p>
        </p:txBody>
      </p:sp>
      <p:sp>
        <p:nvSpPr>
          <p:cNvPr id="32" name="Content Placeholder 31">
            <a:extLst>
              <a:ext uri="{FF2B5EF4-FFF2-40B4-BE49-F238E27FC236}">
                <a16:creationId xmlns:a16="http://schemas.microsoft.com/office/drawing/2014/main" xmlns="" id="{D19BA699-E870-E6D0-AC66-A4C5386D179E}"/>
              </a:ext>
            </a:extLst>
          </p:cNvPr>
          <p:cNvSpPr>
            <a:spLocks noGrp="1"/>
          </p:cNvSpPr>
          <p:nvPr>
            <p:ph idx="1"/>
          </p:nvPr>
        </p:nvSpPr>
        <p:spPr>
          <a:xfrm>
            <a:off x="850024" y="1850840"/>
            <a:ext cx="10491952" cy="4351338"/>
          </a:xfrm>
        </p:spPr>
        <p:txBody>
          <a:bodyPr>
            <a:normAutofit fontScale="55000" lnSpcReduction="20000"/>
          </a:bodyPr>
          <a:lstStyle/>
          <a:p>
            <a:pPr marL="285750" indent="-285750" algn="just">
              <a:lnSpc>
                <a:spcPct val="150000"/>
              </a:lnSpc>
            </a:pPr>
            <a:r>
              <a:rPr lang="en-US" b="1" dirty="0">
                <a:solidFill>
                  <a:srgbClr val="151B46"/>
                </a:solidFill>
                <a:ea typeface="Lato" panose="020F0502020204030203" pitchFamily="34" charset="0"/>
              </a:rPr>
              <a:t>Slide 1: Title Slide</a:t>
            </a:r>
          </a:p>
          <a:p>
            <a:pPr marL="285750" indent="-285750" algn="just">
              <a:lnSpc>
                <a:spcPct val="150000"/>
              </a:lnSpc>
            </a:pPr>
            <a:r>
              <a:rPr lang="en-US" b="1" dirty="0">
                <a:solidFill>
                  <a:srgbClr val="151B46"/>
                </a:solidFill>
                <a:ea typeface="Lato" panose="020F0502020204030203" pitchFamily="34" charset="0"/>
              </a:rPr>
              <a:t>Slide 2: Presentation Outline</a:t>
            </a:r>
          </a:p>
          <a:p>
            <a:pPr marL="285750" indent="-285750" algn="just">
              <a:lnSpc>
                <a:spcPct val="150000"/>
              </a:lnSpc>
            </a:pPr>
            <a:r>
              <a:rPr lang="en-US" b="1" dirty="0">
                <a:solidFill>
                  <a:srgbClr val="151B46"/>
                </a:solidFill>
                <a:ea typeface="Lato" panose="020F0502020204030203" pitchFamily="34" charset="0"/>
              </a:rPr>
              <a:t>Slide 3: Abstract</a:t>
            </a:r>
          </a:p>
          <a:p>
            <a:pPr marL="285750" indent="-285750" algn="just">
              <a:lnSpc>
                <a:spcPct val="150000"/>
              </a:lnSpc>
            </a:pPr>
            <a:r>
              <a:rPr lang="en-US" b="1" dirty="0">
                <a:solidFill>
                  <a:srgbClr val="151B46"/>
                </a:solidFill>
                <a:ea typeface="Lato" panose="020F0502020204030203" pitchFamily="34" charset="0"/>
              </a:rPr>
              <a:t>Slide 4: Introduction</a:t>
            </a:r>
          </a:p>
          <a:p>
            <a:pPr marL="285750" indent="-285750" algn="just">
              <a:lnSpc>
                <a:spcPct val="150000"/>
              </a:lnSpc>
            </a:pPr>
            <a:r>
              <a:rPr lang="en-US" b="1" dirty="0">
                <a:solidFill>
                  <a:srgbClr val="151B46"/>
                </a:solidFill>
                <a:ea typeface="Lato" panose="020F0502020204030203" pitchFamily="34" charset="0"/>
              </a:rPr>
              <a:t>Slide 5: Literature Review / Background Studies</a:t>
            </a:r>
          </a:p>
          <a:p>
            <a:pPr marL="285750" indent="-285750" algn="just">
              <a:lnSpc>
                <a:spcPct val="150000"/>
              </a:lnSpc>
            </a:pPr>
            <a:r>
              <a:rPr lang="en-US" b="1" dirty="0">
                <a:solidFill>
                  <a:srgbClr val="151B46"/>
                </a:solidFill>
                <a:ea typeface="Lato" panose="020F0502020204030203" pitchFamily="34" charset="0"/>
              </a:rPr>
              <a:t>Slide 6: Research Gap or Hypothesis</a:t>
            </a:r>
          </a:p>
          <a:p>
            <a:pPr marL="285750" indent="-285750" algn="just">
              <a:lnSpc>
                <a:spcPct val="150000"/>
              </a:lnSpc>
            </a:pPr>
            <a:r>
              <a:rPr lang="en-US" b="1" dirty="0">
                <a:solidFill>
                  <a:srgbClr val="151B46"/>
                </a:solidFill>
                <a:ea typeface="Lato" panose="020F0502020204030203" pitchFamily="34" charset="0"/>
              </a:rPr>
              <a:t>Slide 7: Methodologies </a:t>
            </a:r>
          </a:p>
          <a:p>
            <a:pPr marL="285750" indent="-285750" algn="just">
              <a:lnSpc>
                <a:spcPct val="150000"/>
              </a:lnSpc>
            </a:pPr>
            <a:r>
              <a:rPr lang="en-US" b="1" dirty="0">
                <a:solidFill>
                  <a:srgbClr val="151B46"/>
                </a:solidFill>
                <a:ea typeface="Lato" panose="020F0502020204030203" pitchFamily="34" charset="0"/>
              </a:rPr>
              <a:t>Slide 8: Results and Analysis</a:t>
            </a:r>
          </a:p>
          <a:p>
            <a:pPr marL="285750" indent="-285750" algn="just">
              <a:lnSpc>
                <a:spcPct val="150000"/>
              </a:lnSpc>
            </a:pPr>
            <a:r>
              <a:rPr lang="en-US" b="1" dirty="0">
                <a:solidFill>
                  <a:srgbClr val="151B46"/>
                </a:solidFill>
                <a:ea typeface="Lato" panose="020F0502020204030203" pitchFamily="34" charset="0"/>
              </a:rPr>
              <a:t>Slide 9: Conclusion</a:t>
            </a:r>
          </a:p>
          <a:p>
            <a:pPr marL="285750" indent="-285750" algn="just">
              <a:lnSpc>
                <a:spcPct val="150000"/>
              </a:lnSpc>
            </a:pPr>
            <a:r>
              <a:rPr lang="en-US" b="1" dirty="0">
                <a:solidFill>
                  <a:srgbClr val="151B46"/>
                </a:solidFill>
                <a:ea typeface="Lato" panose="020F0502020204030203" pitchFamily="34" charset="0"/>
              </a:rPr>
              <a:t>Slide 10: Reference</a:t>
            </a:r>
            <a:endParaRPr lang="id-ID" b="1" dirty="0">
              <a:solidFill>
                <a:srgbClr val="151B46"/>
              </a:solidFill>
              <a:ea typeface="Lato" panose="020F0502020204030203" pitchFamily="34" charset="0"/>
            </a:endParaRPr>
          </a:p>
          <a:p>
            <a:endParaRPr lang="x-none" dirty="0"/>
          </a:p>
        </p:txBody>
      </p:sp>
    </p:spTree>
    <p:extLst>
      <p:ext uri="{BB962C8B-B14F-4D97-AF65-F5344CB8AC3E}">
        <p14:creationId xmlns:p14="http://schemas.microsoft.com/office/powerpoint/2010/main" val="366841168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337FE96-3C05-42EE-8A29-DDC1E2CA9818}"/>
              </a:ext>
            </a:extLst>
          </p:cNvPr>
          <p:cNvSpPr>
            <a:spLocks noGrp="1"/>
          </p:cNvSpPr>
          <p:nvPr>
            <p:ph type="title"/>
          </p:nvPr>
        </p:nvSpPr>
        <p:spPr>
          <a:xfrm>
            <a:off x="871085" y="2938935"/>
            <a:ext cx="10491952" cy="1026808"/>
          </a:xfrm>
        </p:spPr>
        <p:txBody>
          <a:bodyPr>
            <a:normAutofit fontScale="90000"/>
          </a:bodyPr>
          <a:lstStyle/>
          <a:p>
            <a:r>
              <a:rPr lang="en-US" i="1" dirty="0" smtClean="0">
                <a:solidFill>
                  <a:schemeClr val="accent5">
                    <a:lumMod val="75000"/>
                  </a:schemeClr>
                </a:solidFill>
              </a:rPr>
              <a:t>Anomaly Detection in Network Traffic Data using Deep Learning Techniques.</a:t>
            </a:r>
            <a:endParaRPr lang="en-US" i="1" dirty="0">
              <a:solidFill>
                <a:schemeClr val="accent5">
                  <a:lumMod val="75000"/>
                </a:schemeClr>
              </a:solidFill>
            </a:endParaRPr>
          </a:p>
        </p:txBody>
      </p:sp>
    </p:spTree>
    <p:extLst>
      <p:ext uri="{BB962C8B-B14F-4D97-AF65-F5344CB8AC3E}">
        <p14:creationId xmlns:p14="http://schemas.microsoft.com/office/powerpoint/2010/main" val="13837607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amond(in)">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4886" y="1075037"/>
            <a:ext cx="8422710" cy="1026808"/>
          </a:xfrm>
        </p:spPr>
        <p:txBody>
          <a:bodyPr/>
          <a:lstStyle/>
          <a:p>
            <a:r>
              <a:rPr lang="en-GB" i="1" dirty="0" smtClean="0">
                <a:solidFill>
                  <a:schemeClr val="accent5">
                    <a:lumMod val="75000"/>
                  </a:schemeClr>
                </a:solidFill>
              </a:rPr>
              <a:t>PRESENTATION OUTLINE</a:t>
            </a:r>
            <a:endParaRPr lang="en-IN" i="1" dirty="0">
              <a:solidFill>
                <a:schemeClr val="accent5">
                  <a:lumMod val="75000"/>
                </a:schemeClr>
              </a:solidFill>
            </a:endParaRP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2313836356"/>
              </p:ext>
            </p:extLst>
          </p:nvPr>
        </p:nvGraphicFramePr>
        <p:xfrm>
          <a:off x="2766683" y="2113014"/>
          <a:ext cx="842271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949911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46099" y="1324771"/>
            <a:ext cx="8422710" cy="1026808"/>
          </a:xfrm>
        </p:spPr>
        <p:txBody>
          <a:bodyPr/>
          <a:lstStyle/>
          <a:p>
            <a:r>
              <a:rPr lang="en-GB" i="1" dirty="0" smtClean="0">
                <a:solidFill>
                  <a:schemeClr val="accent5">
                    <a:lumMod val="75000"/>
                  </a:schemeClr>
                </a:solidFill>
              </a:rPr>
              <a:t>ABSTRACT</a:t>
            </a:r>
            <a:endParaRPr lang="en-IN" i="1" dirty="0">
              <a:solidFill>
                <a:schemeClr val="accent5">
                  <a:lumMod val="75000"/>
                </a:schemeClr>
              </a:solidFill>
            </a:endParaRPr>
          </a:p>
        </p:txBody>
      </p:sp>
      <p:sp>
        <p:nvSpPr>
          <p:cNvPr id="3" name="Content Placeholder 2"/>
          <p:cNvSpPr>
            <a:spLocks noGrp="1"/>
          </p:cNvSpPr>
          <p:nvPr>
            <p:ph idx="1"/>
          </p:nvPr>
        </p:nvSpPr>
        <p:spPr>
          <a:xfrm>
            <a:off x="3034076" y="2588953"/>
            <a:ext cx="8422710" cy="4476865"/>
          </a:xfrm>
        </p:spPr>
        <p:txBody>
          <a:bodyPr>
            <a:noAutofit/>
          </a:bodyPr>
          <a:lstStyle/>
          <a:p>
            <a:pPr algn="just"/>
            <a:r>
              <a:rPr lang="en-GB" sz="1600" b="1" dirty="0"/>
              <a:t>In the Tech Renaissance, spotting network traffic anomalies has become a game changer for security. With the rapid growth of network traffic and the increasing frequency of </a:t>
            </a:r>
            <a:r>
              <a:rPr lang="en-GB" sz="1600" b="1" dirty="0" err="1"/>
              <a:t>cyberattacks</a:t>
            </a:r>
            <a:r>
              <a:rPr lang="en-GB" sz="1600" b="1" dirty="0"/>
              <a:t>, detecting anomalies in real-time is critical. Traditional methods like rule-based IDS and signature-based approaches are limited in detecting new or unknown threats. They are prone to high false positives and lack adaptability to evolving threats. This paper proposes using advanced machine learning and deep learning techniques like </a:t>
            </a:r>
            <a:r>
              <a:rPr lang="en-GB" sz="1600" b="1" dirty="0" err="1"/>
              <a:t>autoencoders</a:t>
            </a:r>
            <a:r>
              <a:rPr lang="en-GB" sz="1600" b="1" dirty="0"/>
              <a:t>, RNNs, CNNs, and GANs to improve detection. These models learn from evolving traffic patterns and reduce false positives. They enhance overall security, offering better protection against </a:t>
            </a:r>
            <a:r>
              <a:rPr lang="en-GB" sz="1600" b="1" dirty="0" err="1"/>
              <a:t>cyberattacks</a:t>
            </a:r>
            <a:r>
              <a:rPr lang="en-GB" sz="1600" b="1" dirty="0"/>
              <a:t> and improving the resilience of network infrastructures</a:t>
            </a:r>
            <a:r>
              <a:rPr lang="en-GB" sz="1600" b="1" dirty="0" smtClean="0"/>
              <a:t>.</a:t>
            </a:r>
          </a:p>
          <a:p>
            <a:pPr algn="just"/>
            <a:r>
              <a:rPr lang="en-GB" sz="1600" b="1" dirty="0" smtClean="0"/>
              <a:t>Keywords : </a:t>
            </a:r>
            <a:r>
              <a:rPr lang="en-GB" sz="1600" b="1" dirty="0"/>
              <a:t>Anomaly Detection, Deep Learning, Auto encoders, RNN, CNN, GAN.</a:t>
            </a:r>
          </a:p>
        </p:txBody>
      </p:sp>
    </p:spTree>
    <p:extLst>
      <p:ext uri="{BB962C8B-B14F-4D97-AF65-F5344CB8AC3E}">
        <p14:creationId xmlns:p14="http://schemas.microsoft.com/office/powerpoint/2010/main" val="26724120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50965" y="1073072"/>
            <a:ext cx="8422710" cy="1026808"/>
          </a:xfrm>
        </p:spPr>
        <p:txBody>
          <a:bodyPr/>
          <a:lstStyle/>
          <a:p>
            <a:r>
              <a:rPr lang="en-GB" i="1" dirty="0" smtClean="0">
                <a:solidFill>
                  <a:schemeClr val="accent5">
                    <a:lumMod val="75000"/>
                  </a:schemeClr>
                </a:solidFill>
              </a:rPr>
              <a:t>INTRODUCTION</a:t>
            </a:r>
            <a:endParaRPr lang="en-IN" i="1" dirty="0">
              <a:solidFill>
                <a:schemeClr val="accent5">
                  <a:lumMod val="75000"/>
                </a:schemeClr>
              </a:solidFill>
            </a:endParaRPr>
          </a:p>
        </p:txBody>
      </p:sp>
      <p:sp>
        <p:nvSpPr>
          <p:cNvPr id="3" name="Content Placeholder 2"/>
          <p:cNvSpPr>
            <a:spLocks noGrp="1"/>
          </p:cNvSpPr>
          <p:nvPr>
            <p:ph idx="1"/>
          </p:nvPr>
        </p:nvSpPr>
        <p:spPr>
          <a:xfrm>
            <a:off x="3032688" y="2209621"/>
            <a:ext cx="8503529" cy="4943942"/>
          </a:xfrm>
        </p:spPr>
        <p:txBody>
          <a:bodyPr>
            <a:noAutofit/>
          </a:bodyPr>
          <a:lstStyle/>
          <a:p>
            <a:pPr algn="just"/>
            <a:r>
              <a:rPr lang="en-GB" sz="1600" b="1" dirty="0"/>
              <a:t>Network security is essential for protecting computer networks from unauthorized access, misuse, or attacks. It utilizes tools like access control, antivirus software, and network analytics to safeguard data integrity. Monitoring network traffic, which is the data flowing across a network, is crucial for managing network availability and identifying security threats. Network Traffic Analysis (NTA) helps in understanding data flow, managing performance, troubleshooting, and detecting breaches by examining data patterns and anomalies.</a:t>
            </a:r>
          </a:p>
          <a:p>
            <a:pPr algn="just"/>
            <a:endParaRPr lang="en-GB" sz="1600" b="1" dirty="0"/>
          </a:p>
          <a:p>
            <a:pPr algn="just"/>
            <a:r>
              <a:rPr lang="en-GB" sz="1600" b="1" dirty="0"/>
              <a:t>Traditional anomaly detection methods often miss subtle threats due to their static nature. In contrast, deep learning models like Convolutional Neural Networks (CNNs), Recurrent Neural Networks (RNNs), and </a:t>
            </a:r>
            <a:r>
              <a:rPr lang="en-GB" sz="1600" b="1" dirty="0" err="1"/>
              <a:t>autoencoders</a:t>
            </a:r>
            <a:r>
              <a:rPr lang="en-GB" sz="1600" b="1" dirty="0"/>
              <a:t> are more effective, as they can learn hierarchical features and temporal dependencies from vast datasets. This enables automatic and accurate detection of anomalies, such as malware or intrusions, in network traffic data. By adopting deep learning, network administrators can proactively identify and mitigate potential threats, enhancing overall network security and ensuring seamless network operations.</a:t>
            </a:r>
            <a:endParaRPr lang="en-IN" sz="1600" b="1" dirty="0"/>
          </a:p>
        </p:txBody>
      </p:sp>
    </p:spTree>
    <p:extLst>
      <p:ext uri="{BB962C8B-B14F-4D97-AF65-F5344CB8AC3E}">
        <p14:creationId xmlns:p14="http://schemas.microsoft.com/office/powerpoint/2010/main" val="37089480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18290" y="592899"/>
            <a:ext cx="8422710" cy="1026808"/>
          </a:xfrm>
        </p:spPr>
        <p:txBody>
          <a:bodyPr/>
          <a:lstStyle/>
          <a:p>
            <a:r>
              <a:rPr lang="en-GB" i="1" dirty="0" smtClean="0">
                <a:solidFill>
                  <a:schemeClr val="accent5">
                    <a:lumMod val="75000"/>
                  </a:schemeClr>
                </a:solidFill>
              </a:rPr>
              <a:t>LITERATURE REVIEW </a:t>
            </a:r>
            <a:endParaRPr lang="en-IN" i="1" dirty="0">
              <a:solidFill>
                <a:schemeClr val="accent5">
                  <a:lumMod val="75000"/>
                </a:schemeClr>
              </a:solidFill>
            </a:endParaRPr>
          </a:p>
        </p:txBody>
      </p:sp>
      <p:sp>
        <p:nvSpPr>
          <p:cNvPr id="3" name="Content Placeholder 2"/>
          <p:cNvSpPr>
            <a:spLocks noGrp="1"/>
          </p:cNvSpPr>
          <p:nvPr>
            <p:ph idx="1"/>
          </p:nvPr>
        </p:nvSpPr>
        <p:spPr>
          <a:xfrm>
            <a:off x="2829490" y="1800825"/>
            <a:ext cx="8623601" cy="4950955"/>
          </a:xfrm>
        </p:spPr>
        <p:txBody>
          <a:bodyPr>
            <a:noAutofit/>
          </a:bodyPr>
          <a:lstStyle/>
          <a:p>
            <a:pPr marL="0" indent="0" algn="just">
              <a:buNone/>
            </a:pPr>
            <a:r>
              <a:rPr lang="en-IN" sz="1600" b="1" dirty="0"/>
              <a:t>[1]. </a:t>
            </a:r>
            <a:r>
              <a:rPr lang="en-IN" sz="1600" b="1" u="sng" dirty="0">
                <a:hlinkClick r:id="rId2"/>
              </a:rPr>
              <a:t>Generic Multi-modal Representation Learning for Network Traffic Analysis</a:t>
            </a:r>
            <a:r>
              <a:rPr lang="en-IN" sz="1600" b="1" dirty="0"/>
              <a:t/>
            </a:r>
            <a:br>
              <a:rPr lang="en-IN" sz="1600" b="1" dirty="0"/>
            </a:br>
            <a:r>
              <a:rPr lang="en-IN" sz="1600" b="1" u="sng" dirty="0">
                <a:hlinkClick r:id="rId3"/>
              </a:rPr>
              <a:t>LUCA GIOACCHINI</a:t>
            </a:r>
            <a:r>
              <a:rPr lang="en-IN" sz="1600" b="1" dirty="0"/>
              <a:t> et. </a:t>
            </a:r>
            <a:r>
              <a:rPr lang="en-IN" sz="1600" b="1" dirty="0" err="1"/>
              <a:t>al.</a:t>
            </a:r>
            <a:r>
              <a:rPr lang="en-IN" sz="1600" b="1" u="sng" dirty="0" err="1">
                <a:hlinkClick r:id="rId4"/>
              </a:rPr>
              <a:t>arxiv-cs.LG</a:t>
            </a:r>
            <a:r>
              <a:rPr lang="en-IN" sz="1600" b="1" dirty="0"/>
              <a:t> - </a:t>
            </a:r>
            <a:r>
              <a:rPr lang="en-IN" sz="1600" b="1" u="sng" dirty="0">
                <a:hlinkClick r:id="rId5"/>
              </a:rPr>
              <a:t>2024</a:t>
            </a:r>
            <a:endParaRPr lang="en-IN" sz="1600" b="1" dirty="0"/>
          </a:p>
          <a:p>
            <a:pPr marL="0" indent="0" algn="just">
              <a:buNone/>
            </a:pPr>
            <a:r>
              <a:rPr lang="en-IN" sz="1600" b="1" dirty="0"/>
              <a:t>      In the paper "Generic Multi-modal Representation Learning for Network Traffic Analysis," the author highlights the importance of network traffic analysis for tasks such as traffic classification, anomaly detection, and novelty discovery using Multi-modal </a:t>
            </a:r>
            <a:r>
              <a:rPr lang="en-IN" sz="1600" b="1" dirty="0" err="1"/>
              <a:t>Autoencoders</a:t>
            </a:r>
            <a:r>
              <a:rPr lang="en-IN" sz="1600" b="1" dirty="0"/>
              <a:t> in deep learning. This technique creates rich intermediate representations, enhancing flexibility and efficiency. The paper primarily addresses traffic classification, not covering all potential applications. My paper proposes deep learning techniques like CNNs, RNNs, GANs, and </a:t>
            </a:r>
            <a:r>
              <a:rPr lang="en-IN" sz="1600" b="1" dirty="0" err="1"/>
              <a:t>Autoencoders</a:t>
            </a:r>
            <a:r>
              <a:rPr lang="en-IN" sz="1600" b="1" dirty="0"/>
              <a:t> to automatically detect anomalies, such as unauthorized access, misuse, cyber threats, and attacks.</a:t>
            </a:r>
          </a:p>
          <a:p>
            <a:pPr marL="0" indent="0" algn="just">
              <a:buNone/>
            </a:pPr>
            <a:r>
              <a:rPr lang="en-IN" sz="1600" b="1" dirty="0"/>
              <a:t>[2]. </a:t>
            </a:r>
            <a:r>
              <a:rPr lang="en-IN" sz="1600" b="1" dirty="0">
                <a:hlinkClick r:id="rId6"/>
              </a:rPr>
              <a:t>Evaluating ML-Based Anomaly Detection Across Datasets of Varied Integrity: A Case Study</a:t>
            </a:r>
            <a:r>
              <a:rPr lang="en-IN" sz="1600" b="1" dirty="0"/>
              <a:t> - </a:t>
            </a:r>
            <a:r>
              <a:rPr lang="en-IN" sz="1600" b="1" dirty="0">
                <a:hlinkClick r:id="rId7"/>
              </a:rPr>
              <a:t>Adrian </a:t>
            </a:r>
            <a:r>
              <a:rPr lang="en-IN" sz="1600" b="1" dirty="0" err="1">
                <a:hlinkClick r:id="rId7"/>
              </a:rPr>
              <a:t>Pekar</a:t>
            </a:r>
            <a:r>
              <a:rPr lang="en-IN" sz="1600" b="1" dirty="0"/>
              <a:t>; </a:t>
            </a:r>
            <a:r>
              <a:rPr lang="en-IN" sz="1600" b="1" dirty="0">
                <a:hlinkClick r:id="rId8"/>
              </a:rPr>
              <a:t>Richard </a:t>
            </a:r>
            <a:r>
              <a:rPr lang="en-IN" sz="1600" b="1" dirty="0" err="1">
                <a:hlinkClick r:id="rId8"/>
              </a:rPr>
              <a:t>Jozsa</a:t>
            </a:r>
            <a:r>
              <a:rPr lang="en-IN" sz="1600" b="1" dirty="0"/>
              <a:t>; </a:t>
            </a:r>
            <a:r>
              <a:rPr lang="en-IN" sz="1600" b="1" dirty="0" err="1">
                <a:hlinkClick r:id="rId4"/>
              </a:rPr>
              <a:t>arxiv-cs.LG</a:t>
            </a:r>
            <a:r>
              <a:rPr lang="en-IN" sz="1600" b="1" dirty="0"/>
              <a:t> - 2024</a:t>
            </a:r>
          </a:p>
          <a:p>
            <a:pPr marL="0" indent="0" algn="just">
              <a:buNone/>
            </a:pPr>
            <a:r>
              <a:rPr lang="en-IN" sz="1600" b="1" dirty="0"/>
              <a:t>       In "Evaluating ML-Based Anomaly Detection Across Datasets of Varied Integrity," the authors discuss the challenges of using basic machine learning algorithms, like Random Forest, for anomaly detection in network traffic, emphasizing the importance of dataset quality and integrity. While Random Forest shows robust performance across different datasets, the paper highlights that controlled dataset environments may not fully represent real-world network conditions. My paper proposes deep learning techniques that to improve accuracy and automatic anomaly detection.</a:t>
            </a:r>
          </a:p>
          <a:p>
            <a:pPr algn="just"/>
            <a:endParaRPr lang="en-IN" sz="1600" b="1" dirty="0"/>
          </a:p>
        </p:txBody>
      </p:sp>
    </p:spTree>
    <p:extLst>
      <p:ext uri="{BB962C8B-B14F-4D97-AF65-F5344CB8AC3E}">
        <p14:creationId xmlns:p14="http://schemas.microsoft.com/office/powerpoint/2010/main" val="39949898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986508" y="1551444"/>
            <a:ext cx="8448110" cy="4803174"/>
          </a:xfrm>
        </p:spPr>
        <p:txBody>
          <a:bodyPr>
            <a:noAutofit/>
          </a:bodyPr>
          <a:lstStyle/>
          <a:p>
            <a:pPr marL="0" indent="0" algn="just">
              <a:buNone/>
            </a:pPr>
            <a:r>
              <a:rPr lang="en-IN" sz="1600" b="1" dirty="0" smtClean="0"/>
              <a:t>[3] </a:t>
            </a:r>
            <a:r>
              <a:rPr lang="en-IN" sz="1600" b="1" u="sng" dirty="0" smtClean="0">
                <a:hlinkClick r:id="rId2"/>
              </a:rPr>
              <a:t>Improved Domain Generation Algorithm To Detect Cyber-Attack With Deep Learning Techniques</a:t>
            </a:r>
            <a:r>
              <a:rPr lang="en-IN" sz="1600" b="1" dirty="0" smtClean="0"/>
              <a:t> -2022</a:t>
            </a:r>
          </a:p>
          <a:p>
            <a:pPr marL="0" indent="0" algn="just">
              <a:buNone/>
            </a:pPr>
            <a:r>
              <a:rPr lang="en-IN" sz="1600" b="1" dirty="0" smtClean="0"/>
              <a:t>        The paper "Improved Domain Generation Algorithm To Detect Cyber-Attack with Deep Learning Techniques" proposes using deep learning, specifically Domain Generation Algorithms (DGA), to detect cyber attacks. These DNN-based systems monitor network and host activities. However, the approach requires significant computational resources and expertise, and the model's effectiveness can vary across different environments. A notable drawback is the lack of detailed validation metrics for performance evaluation. My paper proposes to enhance accuracy and detection capabilities, using advanced deep learning techniques like RNNs, CNNs, GANs, and </a:t>
            </a:r>
            <a:r>
              <a:rPr lang="en-IN" sz="1600" b="1" dirty="0" err="1" smtClean="0"/>
              <a:t>Autoencoders</a:t>
            </a:r>
            <a:r>
              <a:rPr lang="en-IN" sz="1600" b="1" dirty="0" smtClean="0"/>
              <a:t> is recommended.</a:t>
            </a:r>
          </a:p>
          <a:p>
            <a:pPr marL="0" indent="0" algn="just">
              <a:buNone/>
            </a:pPr>
            <a:r>
              <a:rPr lang="en-IN" sz="1600" b="1" dirty="0" smtClean="0"/>
              <a:t>[4]  </a:t>
            </a:r>
            <a:r>
              <a:rPr lang="en-IN" sz="1600" b="1" u="sng" dirty="0" err="1" smtClean="0">
                <a:hlinkClick r:id="rId3"/>
              </a:rPr>
              <a:t>Ghada</a:t>
            </a:r>
            <a:r>
              <a:rPr lang="en-IN" sz="1600" b="1" u="sng" dirty="0" smtClean="0">
                <a:hlinkClick r:id="rId3"/>
              </a:rPr>
              <a:t> </a:t>
            </a:r>
            <a:r>
              <a:rPr lang="en-IN" sz="1600" b="1" u="sng" dirty="0" err="1" smtClean="0">
                <a:hlinkClick r:id="rId3"/>
              </a:rPr>
              <a:t>Abdelmoumin</a:t>
            </a:r>
            <a:r>
              <a:rPr lang="en-IN" sz="1600" b="1" dirty="0" smtClean="0"/>
              <a:t>; </a:t>
            </a:r>
            <a:r>
              <a:rPr lang="en-IN" sz="1600" b="1" u="sng" dirty="0" err="1" smtClean="0">
                <a:hlinkClick r:id="rId4"/>
              </a:rPr>
              <a:t>Danda</a:t>
            </a:r>
            <a:r>
              <a:rPr lang="en-IN" sz="1600" b="1" u="sng" dirty="0" smtClean="0">
                <a:hlinkClick r:id="rId4"/>
              </a:rPr>
              <a:t> B. </a:t>
            </a:r>
            <a:r>
              <a:rPr lang="en-IN" sz="1600" b="1" u="sng" dirty="0" err="1" smtClean="0">
                <a:hlinkClick r:id="rId4"/>
              </a:rPr>
              <a:t>Rawat</a:t>
            </a:r>
            <a:r>
              <a:rPr lang="en-IN" sz="1600" b="1" dirty="0" smtClean="0"/>
              <a:t>; </a:t>
            </a:r>
            <a:r>
              <a:rPr lang="en-IN" sz="1600" b="1" u="sng" dirty="0" smtClean="0">
                <a:hlinkClick r:id="rId5"/>
              </a:rPr>
              <a:t>Abdul Rahman</a:t>
            </a:r>
            <a:r>
              <a:rPr lang="en-IN" sz="1600" b="1" dirty="0" smtClean="0"/>
              <a:t>;  </a:t>
            </a:r>
            <a:r>
              <a:rPr lang="en-IN" sz="1600" b="1" i="1" u="sng" dirty="0" smtClean="0">
                <a:hlinkClick r:id="rId6"/>
              </a:rPr>
              <a:t>"On The Performance of Machine Learning Models for Anomaly-Based Intelligent Intrusion Detection Systems for The Internet of Things"</a:t>
            </a:r>
            <a:r>
              <a:rPr lang="en-IN" sz="1600" b="1" dirty="0" smtClean="0"/>
              <a:t>,   </a:t>
            </a:r>
            <a:r>
              <a:rPr lang="en-IN" sz="1600" b="1" u="sng" dirty="0" smtClean="0">
                <a:hlinkClick r:id="rId7"/>
              </a:rPr>
              <a:t>IEEE INTERNET OF THINGS JOURNAL</a:t>
            </a:r>
            <a:r>
              <a:rPr lang="en-IN" sz="1600" b="1" dirty="0" smtClean="0"/>
              <a:t>,  </a:t>
            </a:r>
            <a:r>
              <a:rPr lang="en-IN" sz="1600" b="1" u="sng" dirty="0" smtClean="0">
                <a:hlinkClick r:id="rId8"/>
              </a:rPr>
              <a:t>2021</a:t>
            </a:r>
            <a:r>
              <a:rPr lang="en-IN" sz="1600" b="1" dirty="0" smtClean="0"/>
              <a:t>.  (IF: 3)</a:t>
            </a:r>
          </a:p>
          <a:p>
            <a:pPr marL="0" indent="0" algn="just">
              <a:buNone/>
            </a:pPr>
            <a:r>
              <a:rPr lang="en-IN" sz="1600" b="1" dirty="0" smtClean="0"/>
              <a:t>       The paper “On the performance of Machine Learning Models for Anomaly-Based </a:t>
            </a:r>
            <a:r>
              <a:rPr lang="en-IN" sz="1600" b="1" dirty="0" err="1" smtClean="0"/>
              <a:t>Interlligent</a:t>
            </a:r>
            <a:r>
              <a:rPr lang="en-IN" sz="1600" b="1" dirty="0" smtClean="0"/>
              <a:t> Intrusion Detection Systems for The </a:t>
            </a:r>
            <a:r>
              <a:rPr lang="en-IN" sz="1600" b="1" dirty="0" err="1" smtClean="0"/>
              <a:t>IoT</a:t>
            </a:r>
            <a:r>
              <a:rPr lang="en-IN" sz="1600" b="1" dirty="0" smtClean="0"/>
              <a:t>” evaluates anomaly-based machine learning-enabled intrusion detection systems (AML-IDS) for </a:t>
            </a:r>
            <a:r>
              <a:rPr lang="en-IN" sz="1600" b="1" dirty="0" err="1" smtClean="0"/>
              <a:t>IoT</a:t>
            </a:r>
            <a:r>
              <a:rPr lang="en-IN" sz="1600" b="1" dirty="0" smtClean="0"/>
              <a:t>, using PCA and SVM models compared to two-class neural networks. It highlights issues like model complexity, data imbalance, and poor generalization across different cyber attacks or </a:t>
            </a:r>
            <a:r>
              <a:rPr lang="en-IN" sz="1600" b="1" dirty="0" err="1" smtClean="0"/>
              <a:t>IoT</a:t>
            </a:r>
            <a:r>
              <a:rPr lang="en-IN" sz="1600" b="1" dirty="0" smtClean="0"/>
              <a:t> environments, leading to high false positive rates. The effectiveness of these models heavily relies on the quality and balance of the datasets. My paper proposes that deep learning-based IDS techniques could resolve these issues and enhance automatic anomaly detection.</a:t>
            </a:r>
            <a:endParaRPr lang="en-IN" sz="1600" b="1" dirty="0"/>
          </a:p>
        </p:txBody>
      </p:sp>
    </p:spTree>
    <p:extLst>
      <p:ext uri="{BB962C8B-B14F-4D97-AF65-F5344CB8AC3E}">
        <p14:creationId xmlns:p14="http://schemas.microsoft.com/office/powerpoint/2010/main" val="10289350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i="1" dirty="0" smtClean="0">
                <a:solidFill>
                  <a:schemeClr val="accent5">
                    <a:lumMod val="75000"/>
                  </a:schemeClr>
                </a:solidFill>
              </a:rPr>
              <a:t>RESEARCH GAP</a:t>
            </a:r>
            <a:endParaRPr lang="en-IN" i="1" dirty="0">
              <a:solidFill>
                <a:schemeClr val="accent5">
                  <a:lumMod val="75000"/>
                </a:schemeClr>
              </a:solidFill>
            </a:endParaRPr>
          </a:p>
        </p:txBody>
      </p:sp>
      <p:sp>
        <p:nvSpPr>
          <p:cNvPr id="3" name="Content Placeholder 2"/>
          <p:cNvSpPr>
            <a:spLocks noGrp="1"/>
          </p:cNvSpPr>
          <p:nvPr>
            <p:ph idx="1"/>
          </p:nvPr>
        </p:nvSpPr>
        <p:spPr/>
        <p:txBody>
          <a:bodyPr>
            <a:normAutofit/>
          </a:bodyPr>
          <a:lstStyle/>
          <a:p>
            <a:r>
              <a:rPr lang="en-GB" sz="1600" b="1" dirty="0"/>
              <a:t>Traditional anomaly detection methods, like rule-based and signature-based Intrusion Detection Systems (IDS), face limitations as they rely on predefined rules and known threat signatures, making them ineffective against novel or evolving cyber threats. These systems often yield high false positive rates and lack the scalability required for real-time detection in dynamic, large-scale networks. </a:t>
            </a:r>
          </a:p>
          <a:p>
            <a:endParaRPr lang="en-GB" sz="1600" b="1" dirty="0"/>
          </a:p>
          <a:p>
            <a:r>
              <a:rPr lang="en-GB" sz="1600" b="1" dirty="0"/>
              <a:t>Recent advancements in deep learning show potential in overcoming these challenges by automatically learning complex patterns from network traffic data. However, gaps remain in understanding how deep learning models such as CNNs, RNNs, and GANs compare in anomaly detection, particularly across diverse network environments. Existing research lacks comprehensive evaluations of these models and does not fully explore the role of synthetic data generation (e.g., GANs) in managing data imbalance and enhancing detection accuracy. This study aims to fill these gaps by comparing these models and reducing false positives, thereby improving detection accuracy for both known and unknown anomalies.</a:t>
            </a:r>
            <a:endParaRPr lang="en-IN" sz="1600" b="1" dirty="0"/>
          </a:p>
        </p:txBody>
      </p:sp>
    </p:spTree>
    <p:extLst>
      <p:ext uri="{BB962C8B-B14F-4D97-AF65-F5344CB8AC3E}">
        <p14:creationId xmlns:p14="http://schemas.microsoft.com/office/powerpoint/2010/main" val="287548024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7110977B8B6984BA46B5ABE15A354C3" ma:contentTypeVersion="15" ma:contentTypeDescription="Create a new document." ma:contentTypeScope="" ma:versionID="3219d865133ff84633b5f4eca2da2af0">
  <xsd:schema xmlns:xsd="http://www.w3.org/2001/XMLSchema" xmlns:xs="http://www.w3.org/2001/XMLSchema" xmlns:p="http://schemas.microsoft.com/office/2006/metadata/properties" xmlns:ns3="50fecaf7-8532-402d-b1cf-795b5c32ea53" xmlns:ns4="5b8b85a8-3205-48fc-bef0-bdba2b9e2d4f" targetNamespace="http://schemas.microsoft.com/office/2006/metadata/properties" ma:root="true" ma:fieldsID="dbd9540f3383d11704215a75f07d3702" ns3:_="" ns4:_="">
    <xsd:import namespace="50fecaf7-8532-402d-b1cf-795b5c32ea53"/>
    <xsd:import namespace="5b8b85a8-3205-48fc-bef0-bdba2b9e2d4f"/>
    <xsd:element name="properties">
      <xsd:complexType>
        <xsd:sequence>
          <xsd:element name="documentManagement">
            <xsd:complexType>
              <xsd:all>
                <xsd:element ref="ns3:MediaServiceMetadata" minOccurs="0"/>
                <xsd:element ref="ns3:MediaServiceFastMetadata" minOccurs="0"/>
                <xsd:element ref="ns3:MediaServiceObjectDetectorVersions" minOccurs="0"/>
                <xsd:element ref="ns3:_activity" minOccurs="0"/>
                <xsd:element ref="ns3:MediaServiceSystemTags" minOccurs="0"/>
                <xsd:element ref="ns3:MediaServiceGenerationTime" minOccurs="0"/>
                <xsd:element ref="ns3:MediaServiceEventHashCode" minOccurs="0"/>
                <xsd:element ref="ns3:MediaLengthInSeconds" minOccurs="0"/>
                <xsd:element ref="ns3:MediaServiceDateTaken" minOccurs="0"/>
                <xsd:element ref="ns3:MediaServiceOCR" minOccurs="0"/>
                <xsd:element ref="ns3:MediaServiceLocation" minOccurs="0"/>
                <xsd:element ref="ns4:SharedWithUsers" minOccurs="0"/>
                <xsd:element ref="ns4:SharedWithDetails" minOccurs="0"/>
                <xsd:element ref="ns4:SharingHintHash"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0fecaf7-8532-402d-b1cf-795b5c32ea5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_activity" ma:index="11" nillable="true" ma:displayName="_activity" ma:hidden="true" ma:internalName="_activity">
      <xsd:simpleType>
        <xsd:restriction base="dms:Note"/>
      </xsd:simpleType>
    </xsd:element>
    <xsd:element name="MediaServiceSystemTags" ma:index="12" nillable="true" ma:displayName="MediaServiceSystemTags" ma:hidden="true" ma:internalName="MediaServiceSystemTags" ma:readOnly="true">
      <xsd:simpleType>
        <xsd:restriction base="dms:Note"/>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element name="MediaServiceDateTaken" ma:index="16" nillable="true" ma:displayName="MediaServiceDateTaken" ma:hidden="true" ma:indexed="true" ma:internalName="MediaServiceDateTaken"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Location" ma:index="18" nillable="true" ma:displayName="Location" ma:indexed="true" ma:internalName="MediaServiceLocation" ma:readOnly="true">
      <xsd:simpleType>
        <xsd:restriction base="dms:Text"/>
      </xsd:simpleType>
    </xsd:element>
    <xsd:element name="MediaServiceSearchProperties" ma:index="22"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5b8b85a8-3205-48fc-bef0-bdba2b9e2d4f" elementFormDefault="qualified">
    <xsd:import namespace="http://schemas.microsoft.com/office/2006/documentManagement/types"/>
    <xsd:import namespace="http://schemas.microsoft.com/office/infopath/2007/PartnerControls"/>
    <xsd:element name="SharedWithUsers" ma:index="19"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0" nillable="true" ma:displayName="Shared With Details" ma:internalName="SharedWithDetails" ma:readOnly="true">
      <xsd:simpleType>
        <xsd:restriction base="dms:Note">
          <xsd:maxLength value="255"/>
        </xsd:restriction>
      </xsd:simpleType>
    </xsd:element>
    <xsd:element name="SharingHintHash" ma:index="21"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activity xmlns="50fecaf7-8532-402d-b1cf-795b5c32ea53" xsi:nil="true"/>
  </documentManagement>
</p:properties>
</file>

<file path=customXml/itemProps1.xml><?xml version="1.0" encoding="utf-8"?>
<ds:datastoreItem xmlns:ds="http://schemas.openxmlformats.org/officeDocument/2006/customXml" ds:itemID="{BE87A19F-0FC4-49FF-BEC2-A94986C73506}">
  <ds:schemaRefs>
    <ds:schemaRef ds:uri="http://schemas.microsoft.com/sharepoint/v3/contenttype/forms"/>
  </ds:schemaRefs>
</ds:datastoreItem>
</file>

<file path=customXml/itemProps2.xml><?xml version="1.0" encoding="utf-8"?>
<ds:datastoreItem xmlns:ds="http://schemas.openxmlformats.org/officeDocument/2006/customXml" ds:itemID="{A4921A27-EBD9-467C-901A-E456FC34E10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0fecaf7-8532-402d-b1cf-795b5c32ea53"/>
    <ds:schemaRef ds:uri="5b8b85a8-3205-48fc-bef0-bdba2b9e2d4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1DBCB791-31F7-4B82-B31C-B87C958B31D5}">
  <ds:schemaRefs>
    <ds:schemaRef ds:uri="http://purl.org/dc/elements/1.1/"/>
    <ds:schemaRef ds:uri="http://purl.org/dc/dcmitype/"/>
    <ds:schemaRef ds:uri="http://schemas.microsoft.com/office/2006/metadata/properties"/>
    <ds:schemaRef ds:uri="50fecaf7-8532-402d-b1cf-795b5c32ea53"/>
    <ds:schemaRef ds:uri="http://schemas.microsoft.com/office/2006/documentManagement/types"/>
    <ds:schemaRef ds:uri="http://purl.org/dc/terms/"/>
    <ds:schemaRef ds:uri="http://schemas.microsoft.com/office/infopath/2007/PartnerControls"/>
    <ds:schemaRef ds:uri="http://schemas.openxmlformats.org/package/2006/metadata/core-properties"/>
    <ds:schemaRef ds:uri="5b8b85a8-3205-48fc-bef0-bdba2b9e2d4f"/>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407</TotalTime>
  <Words>1893</Words>
  <Application>Microsoft Office PowerPoint</Application>
  <PresentationFormat>Widescreen</PresentationFormat>
  <Paragraphs>85</Paragraphs>
  <Slides>19</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19</vt:i4>
      </vt:variant>
    </vt:vector>
  </HeadingPairs>
  <TitlesOfParts>
    <vt:vector size="28" baseType="lpstr">
      <vt:lpstr>SimSun</vt:lpstr>
      <vt:lpstr>Aptos</vt:lpstr>
      <vt:lpstr>Arial</vt:lpstr>
      <vt:lpstr>Calibri</vt:lpstr>
      <vt:lpstr>DIN Next LT Arabic</vt:lpstr>
      <vt:lpstr>Lato</vt:lpstr>
      <vt:lpstr>Lato Black</vt:lpstr>
      <vt:lpstr>Times New Roman</vt:lpstr>
      <vt:lpstr>Office Theme</vt:lpstr>
      <vt:lpstr>PowerPoint Presentation</vt:lpstr>
      <vt:lpstr>PRESENTATION OUTLINE </vt:lpstr>
      <vt:lpstr>Anomaly Detection in Network Traffic Data using Deep Learning Techniques.</vt:lpstr>
      <vt:lpstr>PRESENTATION OUTLINE</vt:lpstr>
      <vt:lpstr>ABSTRACT</vt:lpstr>
      <vt:lpstr>INTRODUCTION</vt:lpstr>
      <vt:lpstr>LITERATURE REVIEW </vt:lpstr>
      <vt:lpstr>PowerPoint Presentation</vt:lpstr>
      <vt:lpstr>RESEARCH GAP</vt:lpstr>
      <vt:lpstr>HYPOTHESIS</vt:lpstr>
      <vt:lpstr>RESEARCH METHODOLOGIES</vt:lpstr>
      <vt:lpstr>PowerPoint Presentation</vt:lpstr>
      <vt:lpstr>RESULT &amp; ANALYSIS</vt:lpstr>
      <vt:lpstr>PowerPoint Presentation</vt:lpstr>
      <vt:lpstr>PowerPoint Presentation</vt:lpstr>
      <vt:lpstr>CONCLUSION </vt:lpstr>
      <vt:lpstr>REFERENCES</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Frederick Manuel Camay</dc:creator>
  <cp:lastModifiedBy>Microsoft account</cp:lastModifiedBy>
  <cp:revision>37</cp:revision>
  <dcterms:created xsi:type="dcterms:W3CDTF">2024-10-08T04:11:56Z</dcterms:created>
  <dcterms:modified xsi:type="dcterms:W3CDTF">2024-11-13T13:24:28Z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efa4170-0d19-0005-0004-bc88714345d2_Enabled">
    <vt:lpwstr>true</vt:lpwstr>
  </property>
  <property fmtid="{D5CDD505-2E9C-101B-9397-08002B2CF9AE}" pid="3" name="MSIP_Label_defa4170-0d19-0005-0004-bc88714345d2_SetDate">
    <vt:lpwstr>2024-10-10T04:31:38Z</vt:lpwstr>
  </property>
  <property fmtid="{D5CDD505-2E9C-101B-9397-08002B2CF9AE}" pid="4" name="MSIP_Label_defa4170-0d19-0005-0004-bc88714345d2_Method">
    <vt:lpwstr>Standard</vt:lpwstr>
  </property>
  <property fmtid="{D5CDD505-2E9C-101B-9397-08002B2CF9AE}" pid="5" name="MSIP_Label_defa4170-0d19-0005-0004-bc88714345d2_Name">
    <vt:lpwstr>defa4170-0d19-0005-0004-bc88714345d2</vt:lpwstr>
  </property>
  <property fmtid="{D5CDD505-2E9C-101B-9397-08002B2CF9AE}" pid="6" name="MSIP_Label_defa4170-0d19-0005-0004-bc88714345d2_SiteId">
    <vt:lpwstr>dc2b733b-a224-4576-9839-d0ca720b0032</vt:lpwstr>
  </property>
  <property fmtid="{D5CDD505-2E9C-101B-9397-08002B2CF9AE}" pid="7" name="MSIP_Label_defa4170-0d19-0005-0004-bc88714345d2_ActionId">
    <vt:lpwstr>e4eb3a65-4b20-439d-adb2-6c942154cd5e</vt:lpwstr>
  </property>
  <property fmtid="{D5CDD505-2E9C-101B-9397-08002B2CF9AE}" pid="8" name="MSIP_Label_defa4170-0d19-0005-0004-bc88714345d2_ContentBits">
    <vt:lpwstr>0</vt:lpwstr>
  </property>
  <property fmtid="{D5CDD505-2E9C-101B-9397-08002B2CF9AE}" pid="9" name="ContentTypeId">
    <vt:lpwstr>0x010100E7110977B8B6984BA46B5ABE15A354C3</vt:lpwstr>
  </property>
</Properties>
</file>